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1" r:id="rId4"/>
    <p:sldMasterId id="2147483673" r:id="rId5"/>
    <p:sldMasterId id="2147483697" r:id="rId6"/>
  </p:sldMasterIdLst>
  <p:notesMasterIdLst>
    <p:notesMasterId r:id="rId21"/>
  </p:notesMasterIdLst>
  <p:sldIdLst>
    <p:sldId id="264" r:id="rId7"/>
    <p:sldId id="673" r:id="rId8"/>
    <p:sldId id="676" r:id="rId9"/>
    <p:sldId id="675" r:id="rId10"/>
    <p:sldId id="674" r:id="rId11"/>
    <p:sldId id="677" r:id="rId12"/>
    <p:sldId id="678" r:id="rId13"/>
    <p:sldId id="679" r:id="rId14"/>
    <p:sldId id="680" r:id="rId15"/>
    <p:sldId id="681" r:id="rId16"/>
    <p:sldId id="682" r:id="rId17"/>
    <p:sldId id="683" r:id="rId18"/>
    <p:sldId id="684" r:id="rId19"/>
    <p:sldId id="6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8CCB6C-CD0A-4883-827E-D64C2475FEFE}" v="390" dt="2023-09-11T11:26:46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43"/>
    <p:restoredTop sz="94678"/>
  </p:normalViewPr>
  <p:slideViewPr>
    <p:cSldViewPr snapToGrid="0" snapToObjects="1">
      <p:cViewPr varScale="1">
        <p:scale>
          <a:sx n="86" d="100"/>
          <a:sy n="86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44F7B-F5CE-443B-B98A-0886DF37059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53EBADA-F00F-468A-A869-F5A11252AC69}">
      <dgm:prSet phldrT="[Text]"/>
      <dgm:spPr/>
      <dgm:t>
        <a:bodyPr/>
        <a:lstStyle/>
        <a:p>
          <a:r>
            <a:rPr lang="en-GB" dirty="0"/>
            <a:t>Housing Associations</a:t>
          </a:r>
        </a:p>
      </dgm:t>
    </dgm:pt>
    <dgm:pt modelId="{866DEDBB-B6D4-4678-B38B-122364343A16}" type="parTrans" cxnId="{15A2D196-C872-4E94-B2C9-BCF12ADB3578}">
      <dgm:prSet/>
      <dgm:spPr/>
      <dgm:t>
        <a:bodyPr/>
        <a:lstStyle/>
        <a:p>
          <a:endParaRPr lang="en-GB"/>
        </a:p>
      </dgm:t>
    </dgm:pt>
    <dgm:pt modelId="{DEBFC570-9771-467F-B5AD-992BAF0BCE43}" type="sibTrans" cxnId="{15A2D196-C872-4E94-B2C9-BCF12ADB3578}">
      <dgm:prSet/>
      <dgm:spPr/>
      <dgm:t>
        <a:bodyPr/>
        <a:lstStyle/>
        <a:p>
          <a:endParaRPr lang="en-GB"/>
        </a:p>
      </dgm:t>
    </dgm:pt>
    <dgm:pt modelId="{9A5A516E-311E-4F2B-8CCA-6783F147FDC3}">
      <dgm:prSet phldrT="[Text]"/>
      <dgm:spPr/>
      <dgm:t>
        <a:bodyPr/>
        <a:lstStyle/>
        <a:p>
          <a:r>
            <a:rPr lang="en-GB" dirty="0"/>
            <a:t>Housing Management </a:t>
          </a:r>
        </a:p>
      </dgm:t>
    </dgm:pt>
    <dgm:pt modelId="{F1A9FE26-07DA-41E5-A612-6A5152CF8F5F}" type="parTrans" cxnId="{1D6D00CE-95EB-40FA-8CFA-F8DE6B925B52}">
      <dgm:prSet/>
      <dgm:spPr/>
      <dgm:t>
        <a:bodyPr/>
        <a:lstStyle/>
        <a:p>
          <a:endParaRPr lang="en-GB"/>
        </a:p>
      </dgm:t>
    </dgm:pt>
    <dgm:pt modelId="{4DE8DB7F-2756-491C-A5A7-7D92751DFCF2}" type="sibTrans" cxnId="{1D6D00CE-95EB-40FA-8CFA-F8DE6B925B52}">
      <dgm:prSet/>
      <dgm:spPr/>
      <dgm:t>
        <a:bodyPr/>
        <a:lstStyle/>
        <a:p>
          <a:endParaRPr lang="en-GB"/>
        </a:p>
      </dgm:t>
    </dgm:pt>
    <dgm:pt modelId="{1B3458CF-93BE-4706-B6D5-167704E6CD0B}">
      <dgm:prSet phldrT="[Text]"/>
      <dgm:spPr/>
      <dgm:t>
        <a:bodyPr/>
        <a:lstStyle/>
        <a:p>
          <a:r>
            <a:rPr lang="en-GB" dirty="0"/>
            <a:t>Housing Maintenance </a:t>
          </a:r>
        </a:p>
      </dgm:t>
    </dgm:pt>
    <dgm:pt modelId="{4E14FA68-9CFF-41B2-8937-909DC9F49232}" type="parTrans" cxnId="{D7FF53FE-1CB3-4241-8658-AE38F9C4EC64}">
      <dgm:prSet/>
      <dgm:spPr/>
      <dgm:t>
        <a:bodyPr/>
        <a:lstStyle/>
        <a:p>
          <a:endParaRPr lang="en-GB"/>
        </a:p>
      </dgm:t>
    </dgm:pt>
    <dgm:pt modelId="{98951A78-173D-4EF7-BA95-749795AC49F8}" type="sibTrans" cxnId="{D7FF53FE-1CB3-4241-8658-AE38F9C4EC64}">
      <dgm:prSet/>
      <dgm:spPr/>
      <dgm:t>
        <a:bodyPr/>
        <a:lstStyle/>
        <a:p>
          <a:endParaRPr lang="en-GB"/>
        </a:p>
      </dgm:t>
    </dgm:pt>
    <dgm:pt modelId="{AC07CD7D-1A3C-4F9F-88E1-99B390BD5B91}">
      <dgm:prSet phldrT="[Text]"/>
      <dgm:spPr/>
      <dgm:t>
        <a:bodyPr/>
        <a:lstStyle/>
        <a:p>
          <a:r>
            <a:rPr lang="en-GB" dirty="0"/>
            <a:t>Factoring </a:t>
          </a:r>
        </a:p>
      </dgm:t>
    </dgm:pt>
    <dgm:pt modelId="{11FE85B6-A523-4CDB-BC5B-1FB2133ED61A}" type="parTrans" cxnId="{6B1E8BCB-D87B-4C66-8151-D769D92364B8}">
      <dgm:prSet/>
      <dgm:spPr/>
      <dgm:t>
        <a:bodyPr/>
        <a:lstStyle/>
        <a:p>
          <a:endParaRPr lang="en-GB"/>
        </a:p>
      </dgm:t>
    </dgm:pt>
    <dgm:pt modelId="{392109A0-8D7E-4E97-817A-988F3356103B}" type="sibTrans" cxnId="{6B1E8BCB-D87B-4C66-8151-D769D92364B8}">
      <dgm:prSet/>
      <dgm:spPr/>
      <dgm:t>
        <a:bodyPr/>
        <a:lstStyle/>
        <a:p>
          <a:endParaRPr lang="en-GB"/>
        </a:p>
      </dgm:t>
    </dgm:pt>
    <dgm:pt modelId="{6D918F7C-7C0F-403C-82DF-D8C31ED14703}" type="pres">
      <dgm:prSet presAssocID="{74044F7B-F5CE-443B-B98A-0886DF37059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F88CCC7-CDF5-41FB-A443-0343A25BC0AA}" type="pres">
      <dgm:prSet presAssocID="{E53EBADA-F00F-468A-A869-F5A11252AC69}" presName="root1" presStyleCnt="0"/>
      <dgm:spPr/>
    </dgm:pt>
    <dgm:pt modelId="{ECD0C13B-98CA-48B6-8835-CC2379A25C44}" type="pres">
      <dgm:prSet presAssocID="{E53EBADA-F00F-468A-A869-F5A11252AC69}" presName="LevelOneTextNode" presStyleLbl="node0" presStyleIdx="0" presStyleCnt="1">
        <dgm:presLayoutVars>
          <dgm:chPref val="3"/>
        </dgm:presLayoutVars>
      </dgm:prSet>
      <dgm:spPr/>
    </dgm:pt>
    <dgm:pt modelId="{51BD6847-4CA7-4CD0-A278-542A78D64279}" type="pres">
      <dgm:prSet presAssocID="{E53EBADA-F00F-468A-A869-F5A11252AC69}" presName="level2hierChild" presStyleCnt="0"/>
      <dgm:spPr/>
    </dgm:pt>
    <dgm:pt modelId="{65B59EC9-63D3-4C8D-BD0A-905D49A324CE}" type="pres">
      <dgm:prSet presAssocID="{F1A9FE26-07DA-41E5-A612-6A5152CF8F5F}" presName="conn2-1" presStyleLbl="parChTrans1D2" presStyleIdx="0" presStyleCnt="3"/>
      <dgm:spPr/>
    </dgm:pt>
    <dgm:pt modelId="{8A80474E-A178-4AF7-A7FD-F98E5C1EBCB0}" type="pres">
      <dgm:prSet presAssocID="{F1A9FE26-07DA-41E5-A612-6A5152CF8F5F}" presName="connTx" presStyleLbl="parChTrans1D2" presStyleIdx="0" presStyleCnt="3"/>
      <dgm:spPr/>
    </dgm:pt>
    <dgm:pt modelId="{2A0A1A71-20A0-46A0-85CC-8769AE6CD87B}" type="pres">
      <dgm:prSet presAssocID="{9A5A516E-311E-4F2B-8CCA-6783F147FDC3}" presName="root2" presStyleCnt="0"/>
      <dgm:spPr/>
    </dgm:pt>
    <dgm:pt modelId="{843FEEE3-36F1-4AC0-9768-E6C50549CAE2}" type="pres">
      <dgm:prSet presAssocID="{9A5A516E-311E-4F2B-8CCA-6783F147FDC3}" presName="LevelTwoTextNode" presStyleLbl="node2" presStyleIdx="0" presStyleCnt="3">
        <dgm:presLayoutVars>
          <dgm:chPref val="3"/>
        </dgm:presLayoutVars>
      </dgm:prSet>
      <dgm:spPr/>
    </dgm:pt>
    <dgm:pt modelId="{3A6F54FA-B204-4065-9E6F-CBEB8E35A139}" type="pres">
      <dgm:prSet presAssocID="{9A5A516E-311E-4F2B-8CCA-6783F147FDC3}" presName="level3hierChild" presStyleCnt="0"/>
      <dgm:spPr/>
    </dgm:pt>
    <dgm:pt modelId="{B6241644-0CEB-47FF-9918-1AD0E14D5511}" type="pres">
      <dgm:prSet presAssocID="{4E14FA68-9CFF-41B2-8937-909DC9F49232}" presName="conn2-1" presStyleLbl="parChTrans1D2" presStyleIdx="1" presStyleCnt="3"/>
      <dgm:spPr/>
    </dgm:pt>
    <dgm:pt modelId="{73C89A39-C2C1-4B3E-A6E3-DC1B34A9820A}" type="pres">
      <dgm:prSet presAssocID="{4E14FA68-9CFF-41B2-8937-909DC9F49232}" presName="connTx" presStyleLbl="parChTrans1D2" presStyleIdx="1" presStyleCnt="3"/>
      <dgm:spPr/>
    </dgm:pt>
    <dgm:pt modelId="{500F398A-94E2-4F4A-84D0-6301297D5351}" type="pres">
      <dgm:prSet presAssocID="{1B3458CF-93BE-4706-B6D5-167704E6CD0B}" presName="root2" presStyleCnt="0"/>
      <dgm:spPr/>
    </dgm:pt>
    <dgm:pt modelId="{5518D4DB-2907-4720-B011-9B6FA1A7CED7}" type="pres">
      <dgm:prSet presAssocID="{1B3458CF-93BE-4706-B6D5-167704E6CD0B}" presName="LevelTwoTextNode" presStyleLbl="node2" presStyleIdx="1" presStyleCnt="3">
        <dgm:presLayoutVars>
          <dgm:chPref val="3"/>
        </dgm:presLayoutVars>
      </dgm:prSet>
      <dgm:spPr/>
    </dgm:pt>
    <dgm:pt modelId="{7DF77526-B043-48DA-BE8A-A06B00E6DFA5}" type="pres">
      <dgm:prSet presAssocID="{1B3458CF-93BE-4706-B6D5-167704E6CD0B}" presName="level3hierChild" presStyleCnt="0"/>
      <dgm:spPr/>
    </dgm:pt>
    <dgm:pt modelId="{7842EB30-7DDB-4D07-AC4B-A593DEFC464D}" type="pres">
      <dgm:prSet presAssocID="{11FE85B6-A523-4CDB-BC5B-1FB2133ED61A}" presName="conn2-1" presStyleLbl="parChTrans1D2" presStyleIdx="2" presStyleCnt="3"/>
      <dgm:spPr/>
    </dgm:pt>
    <dgm:pt modelId="{8D4AAD12-A74A-4A7E-B2AA-C091F7384699}" type="pres">
      <dgm:prSet presAssocID="{11FE85B6-A523-4CDB-BC5B-1FB2133ED61A}" presName="connTx" presStyleLbl="parChTrans1D2" presStyleIdx="2" presStyleCnt="3"/>
      <dgm:spPr/>
    </dgm:pt>
    <dgm:pt modelId="{FD332F9F-2AD8-490D-81AE-D8DA20C09014}" type="pres">
      <dgm:prSet presAssocID="{AC07CD7D-1A3C-4F9F-88E1-99B390BD5B91}" presName="root2" presStyleCnt="0"/>
      <dgm:spPr/>
    </dgm:pt>
    <dgm:pt modelId="{7D753882-D10D-4285-AC1E-B324205FD4F0}" type="pres">
      <dgm:prSet presAssocID="{AC07CD7D-1A3C-4F9F-88E1-99B390BD5B91}" presName="LevelTwoTextNode" presStyleLbl="node2" presStyleIdx="2" presStyleCnt="3">
        <dgm:presLayoutVars>
          <dgm:chPref val="3"/>
        </dgm:presLayoutVars>
      </dgm:prSet>
      <dgm:spPr/>
    </dgm:pt>
    <dgm:pt modelId="{BD107E14-38A3-4981-A734-004840FDFCD4}" type="pres">
      <dgm:prSet presAssocID="{AC07CD7D-1A3C-4F9F-88E1-99B390BD5B91}" presName="level3hierChild" presStyleCnt="0"/>
      <dgm:spPr/>
    </dgm:pt>
  </dgm:ptLst>
  <dgm:cxnLst>
    <dgm:cxn modelId="{FFA25F06-9640-4902-A977-230EAFD898D5}" type="presOf" srcId="{11FE85B6-A523-4CDB-BC5B-1FB2133ED61A}" destId="{7842EB30-7DDB-4D07-AC4B-A593DEFC464D}" srcOrd="0" destOrd="0" presId="urn:microsoft.com/office/officeart/2008/layout/HorizontalMultiLevelHierarchy"/>
    <dgm:cxn modelId="{28F04715-4605-4F20-82A8-849F6CB98D11}" type="presOf" srcId="{AC07CD7D-1A3C-4F9F-88E1-99B390BD5B91}" destId="{7D753882-D10D-4285-AC1E-B324205FD4F0}" srcOrd="0" destOrd="0" presId="urn:microsoft.com/office/officeart/2008/layout/HorizontalMultiLevelHierarchy"/>
    <dgm:cxn modelId="{F680A927-7D57-4C80-BCC0-9CEF6A7BF295}" type="presOf" srcId="{E53EBADA-F00F-468A-A869-F5A11252AC69}" destId="{ECD0C13B-98CA-48B6-8835-CC2379A25C44}" srcOrd="0" destOrd="0" presId="urn:microsoft.com/office/officeart/2008/layout/HorizontalMultiLevelHierarchy"/>
    <dgm:cxn modelId="{24E23F39-127F-41A4-8300-3BEFA3348ED9}" type="presOf" srcId="{4E14FA68-9CFF-41B2-8937-909DC9F49232}" destId="{B6241644-0CEB-47FF-9918-1AD0E14D5511}" srcOrd="0" destOrd="0" presId="urn:microsoft.com/office/officeart/2008/layout/HorizontalMultiLevelHierarchy"/>
    <dgm:cxn modelId="{4C2DB13B-EAF6-499B-8132-FE816142ED2F}" type="presOf" srcId="{F1A9FE26-07DA-41E5-A612-6A5152CF8F5F}" destId="{65B59EC9-63D3-4C8D-BD0A-905D49A324CE}" srcOrd="0" destOrd="0" presId="urn:microsoft.com/office/officeart/2008/layout/HorizontalMultiLevelHierarchy"/>
    <dgm:cxn modelId="{EF87DB4E-44D1-4248-8661-D79475E61F3E}" type="presOf" srcId="{11FE85B6-A523-4CDB-BC5B-1FB2133ED61A}" destId="{8D4AAD12-A74A-4A7E-B2AA-C091F7384699}" srcOrd="1" destOrd="0" presId="urn:microsoft.com/office/officeart/2008/layout/HorizontalMultiLevelHierarchy"/>
    <dgm:cxn modelId="{15A2D196-C872-4E94-B2C9-BCF12ADB3578}" srcId="{74044F7B-F5CE-443B-B98A-0886DF37059E}" destId="{E53EBADA-F00F-468A-A869-F5A11252AC69}" srcOrd="0" destOrd="0" parTransId="{866DEDBB-B6D4-4678-B38B-122364343A16}" sibTransId="{DEBFC570-9771-467F-B5AD-992BAF0BCE43}"/>
    <dgm:cxn modelId="{D4049EAA-0EED-43BA-B02C-D0746675AC2F}" type="presOf" srcId="{F1A9FE26-07DA-41E5-A612-6A5152CF8F5F}" destId="{8A80474E-A178-4AF7-A7FD-F98E5C1EBCB0}" srcOrd="1" destOrd="0" presId="urn:microsoft.com/office/officeart/2008/layout/HorizontalMultiLevelHierarchy"/>
    <dgm:cxn modelId="{171AAAAA-CE95-4D4B-B005-7ED11B345E2A}" type="presOf" srcId="{4E14FA68-9CFF-41B2-8937-909DC9F49232}" destId="{73C89A39-C2C1-4B3E-A6E3-DC1B34A9820A}" srcOrd="1" destOrd="0" presId="urn:microsoft.com/office/officeart/2008/layout/HorizontalMultiLevelHierarchy"/>
    <dgm:cxn modelId="{9EC5A3CA-8581-4731-BFFE-7A84DA5E9523}" type="presOf" srcId="{74044F7B-F5CE-443B-B98A-0886DF37059E}" destId="{6D918F7C-7C0F-403C-82DF-D8C31ED14703}" srcOrd="0" destOrd="0" presId="urn:microsoft.com/office/officeart/2008/layout/HorizontalMultiLevelHierarchy"/>
    <dgm:cxn modelId="{6B1E8BCB-D87B-4C66-8151-D769D92364B8}" srcId="{E53EBADA-F00F-468A-A869-F5A11252AC69}" destId="{AC07CD7D-1A3C-4F9F-88E1-99B390BD5B91}" srcOrd="2" destOrd="0" parTransId="{11FE85B6-A523-4CDB-BC5B-1FB2133ED61A}" sibTransId="{392109A0-8D7E-4E97-817A-988F3356103B}"/>
    <dgm:cxn modelId="{1D6D00CE-95EB-40FA-8CFA-F8DE6B925B52}" srcId="{E53EBADA-F00F-468A-A869-F5A11252AC69}" destId="{9A5A516E-311E-4F2B-8CCA-6783F147FDC3}" srcOrd="0" destOrd="0" parTransId="{F1A9FE26-07DA-41E5-A612-6A5152CF8F5F}" sibTransId="{4DE8DB7F-2756-491C-A5A7-7D92751DFCF2}"/>
    <dgm:cxn modelId="{E0F54FDD-B85F-44EB-B9F1-7FED39015CB4}" type="presOf" srcId="{9A5A516E-311E-4F2B-8CCA-6783F147FDC3}" destId="{843FEEE3-36F1-4AC0-9768-E6C50549CAE2}" srcOrd="0" destOrd="0" presId="urn:microsoft.com/office/officeart/2008/layout/HorizontalMultiLevelHierarchy"/>
    <dgm:cxn modelId="{903534E0-6313-48A5-8DFE-652A6B9E3F35}" type="presOf" srcId="{1B3458CF-93BE-4706-B6D5-167704E6CD0B}" destId="{5518D4DB-2907-4720-B011-9B6FA1A7CED7}" srcOrd="0" destOrd="0" presId="urn:microsoft.com/office/officeart/2008/layout/HorizontalMultiLevelHierarchy"/>
    <dgm:cxn modelId="{D7FF53FE-1CB3-4241-8658-AE38F9C4EC64}" srcId="{E53EBADA-F00F-468A-A869-F5A11252AC69}" destId="{1B3458CF-93BE-4706-B6D5-167704E6CD0B}" srcOrd="1" destOrd="0" parTransId="{4E14FA68-9CFF-41B2-8937-909DC9F49232}" sibTransId="{98951A78-173D-4EF7-BA95-749795AC49F8}"/>
    <dgm:cxn modelId="{C8EAD78A-A765-4133-AA4B-294D08731C07}" type="presParOf" srcId="{6D918F7C-7C0F-403C-82DF-D8C31ED14703}" destId="{6F88CCC7-CDF5-41FB-A443-0343A25BC0AA}" srcOrd="0" destOrd="0" presId="urn:microsoft.com/office/officeart/2008/layout/HorizontalMultiLevelHierarchy"/>
    <dgm:cxn modelId="{BB34B0B1-B382-4D7E-923C-4E372B8E795C}" type="presParOf" srcId="{6F88CCC7-CDF5-41FB-A443-0343A25BC0AA}" destId="{ECD0C13B-98CA-48B6-8835-CC2379A25C44}" srcOrd="0" destOrd="0" presId="urn:microsoft.com/office/officeart/2008/layout/HorizontalMultiLevelHierarchy"/>
    <dgm:cxn modelId="{8CFFBCC5-B80A-4DB4-873E-D91DF9DB013F}" type="presParOf" srcId="{6F88CCC7-CDF5-41FB-A443-0343A25BC0AA}" destId="{51BD6847-4CA7-4CD0-A278-542A78D64279}" srcOrd="1" destOrd="0" presId="urn:microsoft.com/office/officeart/2008/layout/HorizontalMultiLevelHierarchy"/>
    <dgm:cxn modelId="{016E0F0A-0774-49AF-AD33-D77F32E764BA}" type="presParOf" srcId="{51BD6847-4CA7-4CD0-A278-542A78D64279}" destId="{65B59EC9-63D3-4C8D-BD0A-905D49A324CE}" srcOrd="0" destOrd="0" presId="urn:microsoft.com/office/officeart/2008/layout/HorizontalMultiLevelHierarchy"/>
    <dgm:cxn modelId="{C1C17F85-AB3D-4E50-A3E4-340E8AA6727E}" type="presParOf" srcId="{65B59EC9-63D3-4C8D-BD0A-905D49A324CE}" destId="{8A80474E-A178-4AF7-A7FD-F98E5C1EBCB0}" srcOrd="0" destOrd="0" presId="urn:microsoft.com/office/officeart/2008/layout/HorizontalMultiLevelHierarchy"/>
    <dgm:cxn modelId="{8EC8B840-F9A8-4242-AEB4-1077392B113A}" type="presParOf" srcId="{51BD6847-4CA7-4CD0-A278-542A78D64279}" destId="{2A0A1A71-20A0-46A0-85CC-8769AE6CD87B}" srcOrd="1" destOrd="0" presId="urn:microsoft.com/office/officeart/2008/layout/HorizontalMultiLevelHierarchy"/>
    <dgm:cxn modelId="{9D05942D-FC2F-4DC8-B752-962700A74BA9}" type="presParOf" srcId="{2A0A1A71-20A0-46A0-85CC-8769AE6CD87B}" destId="{843FEEE3-36F1-4AC0-9768-E6C50549CAE2}" srcOrd="0" destOrd="0" presId="urn:microsoft.com/office/officeart/2008/layout/HorizontalMultiLevelHierarchy"/>
    <dgm:cxn modelId="{644FB42F-7C9B-408C-8D30-A2B4188693ED}" type="presParOf" srcId="{2A0A1A71-20A0-46A0-85CC-8769AE6CD87B}" destId="{3A6F54FA-B204-4065-9E6F-CBEB8E35A139}" srcOrd="1" destOrd="0" presId="urn:microsoft.com/office/officeart/2008/layout/HorizontalMultiLevelHierarchy"/>
    <dgm:cxn modelId="{308ABBA2-D7A0-468C-B332-9B2BC0748CDB}" type="presParOf" srcId="{51BD6847-4CA7-4CD0-A278-542A78D64279}" destId="{B6241644-0CEB-47FF-9918-1AD0E14D5511}" srcOrd="2" destOrd="0" presId="urn:microsoft.com/office/officeart/2008/layout/HorizontalMultiLevelHierarchy"/>
    <dgm:cxn modelId="{76CD8075-C8C2-4E58-A7AB-92018C7B75F5}" type="presParOf" srcId="{B6241644-0CEB-47FF-9918-1AD0E14D5511}" destId="{73C89A39-C2C1-4B3E-A6E3-DC1B34A9820A}" srcOrd="0" destOrd="0" presId="urn:microsoft.com/office/officeart/2008/layout/HorizontalMultiLevelHierarchy"/>
    <dgm:cxn modelId="{1B4856ED-32D0-450F-96CD-B1C2585667EB}" type="presParOf" srcId="{51BD6847-4CA7-4CD0-A278-542A78D64279}" destId="{500F398A-94E2-4F4A-84D0-6301297D5351}" srcOrd="3" destOrd="0" presId="urn:microsoft.com/office/officeart/2008/layout/HorizontalMultiLevelHierarchy"/>
    <dgm:cxn modelId="{F7A09DAA-F422-482C-962D-ABA77929C842}" type="presParOf" srcId="{500F398A-94E2-4F4A-84D0-6301297D5351}" destId="{5518D4DB-2907-4720-B011-9B6FA1A7CED7}" srcOrd="0" destOrd="0" presId="urn:microsoft.com/office/officeart/2008/layout/HorizontalMultiLevelHierarchy"/>
    <dgm:cxn modelId="{E4D9D736-6A7A-4C22-9367-D3F5C3E98A32}" type="presParOf" srcId="{500F398A-94E2-4F4A-84D0-6301297D5351}" destId="{7DF77526-B043-48DA-BE8A-A06B00E6DFA5}" srcOrd="1" destOrd="0" presId="urn:microsoft.com/office/officeart/2008/layout/HorizontalMultiLevelHierarchy"/>
    <dgm:cxn modelId="{5878B327-BE77-4EA4-B3AE-677DAD20EFD0}" type="presParOf" srcId="{51BD6847-4CA7-4CD0-A278-542A78D64279}" destId="{7842EB30-7DDB-4D07-AC4B-A593DEFC464D}" srcOrd="4" destOrd="0" presId="urn:microsoft.com/office/officeart/2008/layout/HorizontalMultiLevelHierarchy"/>
    <dgm:cxn modelId="{75C16899-705A-41BA-A98F-1D9AF2D55EB0}" type="presParOf" srcId="{7842EB30-7DDB-4D07-AC4B-A593DEFC464D}" destId="{8D4AAD12-A74A-4A7E-B2AA-C091F7384699}" srcOrd="0" destOrd="0" presId="urn:microsoft.com/office/officeart/2008/layout/HorizontalMultiLevelHierarchy"/>
    <dgm:cxn modelId="{22E1DFF5-C82B-42BB-A26B-C728D266C3B6}" type="presParOf" srcId="{51BD6847-4CA7-4CD0-A278-542A78D64279}" destId="{FD332F9F-2AD8-490D-81AE-D8DA20C09014}" srcOrd="5" destOrd="0" presId="urn:microsoft.com/office/officeart/2008/layout/HorizontalMultiLevelHierarchy"/>
    <dgm:cxn modelId="{CBD07E30-7B86-4C0F-8179-C475B0939BB4}" type="presParOf" srcId="{FD332F9F-2AD8-490D-81AE-D8DA20C09014}" destId="{7D753882-D10D-4285-AC1E-B324205FD4F0}" srcOrd="0" destOrd="0" presId="urn:microsoft.com/office/officeart/2008/layout/HorizontalMultiLevelHierarchy"/>
    <dgm:cxn modelId="{139CDF55-7802-425D-86A3-47D1633B2D3B}" type="presParOf" srcId="{FD332F9F-2AD8-490D-81AE-D8DA20C09014}" destId="{BD107E14-38A3-4981-A734-004840FDFCD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499379-7E28-40BD-BDD7-3D189DDDD04C}" type="doc">
      <dgm:prSet loTypeId="urn:microsoft.com/office/officeart/2011/layout/HexagonRadial" loCatId="officeonlin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01E7324-4CAA-4EB6-AD45-F6049EDA12EA}">
      <dgm:prSet phldrT="[Text]"/>
      <dgm:spPr/>
      <dgm:t>
        <a:bodyPr/>
        <a:lstStyle/>
        <a:p>
          <a:r>
            <a:rPr lang="en-GB" dirty="0"/>
            <a:t>Housing Associations</a:t>
          </a:r>
        </a:p>
      </dgm:t>
    </dgm:pt>
    <dgm:pt modelId="{FA66E008-9336-438A-92A1-B5E95923EDEF}" type="parTrans" cxnId="{F5662EE3-2481-4BD5-9909-223EF016D512}">
      <dgm:prSet/>
      <dgm:spPr/>
      <dgm:t>
        <a:bodyPr/>
        <a:lstStyle/>
        <a:p>
          <a:endParaRPr lang="en-GB"/>
        </a:p>
      </dgm:t>
    </dgm:pt>
    <dgm:pt modelId="{C980A3FE-B2F5-41FB-A6C4-924EDA530BF0}" type="sibTrans" cxnId="{F5662EE3-2481-4BD5-9909-223EF016D512}">
      <dgm:prSet/>
      <dgm:spPr/>
      <dgm:t>
        <a:bodyPr/>
        <a:lstStyle/>
        <a:p>
          <a:endParaRPr lang="en-GB"/>
        </a:p>
      </dgm:t>
    </dgm:pt>
    <dgm:pt modelId="{B0B92F2F-DC7C-414A-B284-6959B9E3B5D4}">
      <dgm:prSet phldrT="[Text]"/>
      <dgm:spPr/>
      <dgm:t>
        <a:bodyPr/>
        <a:lstStyle/>
        <a:p>
          <a:r>
            <a:rPr lang="en-GB" dirty="0"/>
            <a:t>Housing Management</a:t>
          </a:r>
        </a:p>
      </dgm:t>
    </dgm:pt>
    <dgm:pt modelId="{385E541A-9D93-48BF-A500-A92552E6ECE9}" type="parTrans" cxnId="{508C892F-4A3E-4DE8-99A1-E77F14269B75}">
      <dgm:prSet/>
      <dgm:spPr/>
      <dgm:t>
        <a:bodyPr/>
        <a:lstStyle/>
        <a:p>
          <a:endParaRPr lang="en-GB"/>
        </a:p>
      </dgm:t>
    </dgm:pt>
    <dgm:pt modelId="{667FD002-2104-4F1E-9BA7-2ED100190599}" type="sibTrans" cxnId="{508C892F-4A3E-4DE8-99A1-E77F14269B75}">
      <dgm:prSet/>
      <dgm:spPr/>
      <dgm:t>
        <a:bodyPr/>
        <a:lstStyle/>
        <a:p>
          <a:endParaRPr lang="en-GB"/>
        </a:p>
      </dgm:t>
    </dgm:pt>
    <dgm:pt modelId="{43568638-89DB-43EA-AAB1-0743DA89D509}">
      <dgm:prSet phldrT="[Text]"/>
      <dgm:spPr/>
      <dgm:t>
        <a:bodyPr/>
        <a:lstStyle/>
        <a:p>
          <a:r>
            <a:rPr lang="en-GB" dirty="0"/>
            <a:t>Housing Maintenance</a:t>
          </a:r>
        </a:p>
      </dgm:t>
    </dgm:pt>
    <dgm:pt modelId="{224BC015-5A54-4681-B8C8-5ED6576EE2A3}" type="parTrans" cxnId="{EA56BC46-628D-44A5-9792-6E3CD5425A6B}">
      <dgm:prSet/>
      <dgm:spPr/>
      <dgm:t>
        <a:bodyPr/>
        <a:lstStyle/>
        <a:p>
          <a:endParaRPr lang="en-GB"/>
        </a:p>
      </dgm:t>
    </dgm:pt>
    <dgm:pt modelId="{80F3F503-EE44-49EF-9268-3E54CF56E001}" type="sibTrans" cxnId="{EA56BC46-628D-44A5-9792-6E3CD5425A6B}">
      <dgm:prSet/>
      <dgm:spPr/>
      <dgm:t>
        <a:bodyPr/>
        <a:lstStyle/>
        <a:p>
          <a:endParaRPr lang="en-GB"/>
        </a:p>
      </dgm:t>
    </dgm:pt>
    <dgm:pt modelId="{E706C130-B481-4887-9CC8-EFDD4FE9CC65}">
      <dgm:prSet phldrT="[Text]"/>
      <dgm:spPr/>
      <dgm:t>
        <a:bodyPr/>
        <a:lstStyle/>
        <a:p>
          <a:r>
            <a:rPr lang="en-GB" dirty="0"/>
            <a:t>Wider Role/Welfare rights</a:t>
          </a:r>
        </a:p>
      </dgm:t>
    </dgm:pt>
    <dgm:pt modelId="{6E522069-3313-4923-B771-6D71DA1DE3C6}" type="parTrans" cxnId="{A8EFF580-7E5B-4DF7-BC2B-82DB68845F2A}">
      <dgm:prSet/>
      <dgm:spPr/>
      <dgm:t>
        <a:bodyPr/>
        <a:lstStyle/>
        <a:p>
          <a:endParaRPr lang="en-GB"/>
        </a:p>
      </dgm:t>
    </dgm:pt>
    <dgm:pt modelId="{15D8F6BD-69D3-4F83-B470-2943E7FA9621}" type="sibTrans" cxnId="{A8EFF580-7E5B-4DF7-BC2B-82DB68845F2A}">
      <dgm:prSet/>
      <dgm:spPr/>
      <dgm:t>
        <a:bodyPr/>
        <a:lstStyle/>
        <a:p>
          <a:endParaRPr lang="en-GB"/>
        </a:p>
      </dgm:t>
    </dgm:pt>
    <dgm:pt modelId="{0579D74B-5537-4708-B372-5C4540670E39}">
      <dgm:prSet phldrT="[Text]"/>
      <dgm:spPr/>
      <dgm:t>
        <a:bodyPr/>
        <a:lstStyle/>
        <a:p>
          <a:r>
            <a:rPr lang="en-GB" dirty="0"/>
            <a:t>Corporate Support, Finance &amp; Compliance</a:t>
          </a:r>
        </a:p>
      </dgm:t>
    </dgm:pt>
    <dgm:pt modelId="{E612C95E-417D-42B1-92E7-4273DACC7737}" type="parTrans" cxnId="{8F4A4AC1-A4EA-4DEF-8F2A-562BE612F5AC}">
      <dgm:prSet/>
      <dgm:spPr/>
      <dgm:t>
        <a:bodyPr/>
        <a:lstStyle/>
        <a:p>
          <a:endParaRPr lang="en-GB"/>
        </a:p>
      </dgm:t>
    </dgm:pt>
    <dgm:pt modelId="{37B3843A-492D-49AD-A2CC-7E93A6975770}" type="sibTrans" cxnId="{8F4A4AC1-A4EA-4DEF-8F2A-562BE612F5AC}">
      <dgm:prSet/>
      <dgm:spPr/>
      <dgm:t>
        <a:bodyPr/>
        <a:lstStyle/>
        <a:p>
          <a:endParaRPr lang="en-GB"/>
        </a:p>
      </dgm:t>
    </dgm:pt>
    <dgm:pt modelId="{4C5B8872-5538-4DF3-A7B3-2B83ED9BAD20}">
      <dgm:prSet phldrT="[Text]"/>
      <dgm:spPr/>
      <dgm:t>
        <a:bodyPr/>
        <a:lstStyle/>
        <a:p>
          <a:r>
            <a:rPr lang="en-GB" dirty="0"/>
            <a:t>Factoring </a:t>
          </a:r>
        </a:p>
      </dgm:t>
    </dgm:pt>
    <dgm:pt modelId="{E2AB183E-5CDB-49D1-8BD8-06430A9F228A}" type="parTrans" cxnId="{ACFD254F-2CC7-4848-B210-0D80EF871598}">
      <dgm:prSet/>
      <dgm:spPr/>
      <dgm:t>
        <a:bodyPr/>
        <a:lstStyle/>
        <a:p>
          <a:endParaRPr lang="en-GB"/>
        </a:p>
      </dgm:t>
    </dgm:pt>
    <dgm:pt modelId="{2E9BCE16-73B9-41E9-A567-256FEACB35F2}" type="sibTrans" cxnId="{ACFD254F-2CC7-4848-B210-0D80EF871598}">
      <dgm:prSet/>
      <dgm:spPr/>
      <dgm:t>
        <a:bodyPr/>
        <a:lstStyle/>
        <a:p>
          <a:endParaRPr lang="en-GB"/>
        </a:p>
      </dgm:t>
    </dgm:pt>
    <dgm:pt modelId="{2BF94FC7-C653-4292-AF55-C8F7767765DD}">
      <dgm:prSet phldrT="[Text]"/>
      <dgm:spPr/>
      <dgm:t>
        <a:bodyPr/>
        <a:lstStyle/>
        <a:p>
          <a:r>
            <a:rPr lang="en-GB" dirty="0"/>
            <a:t>Development, HR, MMR, Customer service</a:t>
          </a:r>
        </a:p>
      </dgm:t>
    </dgm:pt>
    <dgm:pt modelId="{7C2EB4E6-65F3-489D-91A1-5A996184D4AB}" type="parTrans" cxnId="{B751910D-030F-4C16-9C6E-590779E88A1E}">
      <dgm:prSet/>
      <dgm:spPr/>
      <dgm:t>
        <a:bodyPr/>
        <a:lstStyle/>
        <a:p>
          <a:endParaRPr lang="en-GB"/>
        </a:p>
      </dgm:t>
    </dgm:pt>
    <dgm:pt modelId="{757369C7-64F0-48D4-9591-922BB7936012}" type="sibTrans" cxnId="{B751910D-030F-4C16-9C6E-590779E88A1E}">
      <dgm:prSet/>
      <dgm:spPr/>
      <dgm:t>
        <a:bodyPr/>
        <a:lstStyle/>
        <a:p>
          <a:endParaRPr lang="en-GB"/>
        </a:p>
      </dgm:t>
    </dgm:pt>
    <dgm:pt modelId="{DDCBBF77-1283-4252-A20F-46618D68DEF4}" type="pres">
      <dgm:prSet presAssocID="{B0499379-7E28-40BD-BDD7-3D189DDDD04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64E331F-26D7-4C6F-9CDA-3BEC152F1C0F}" type="pres">
      <dgm:prSet presAssocID="{201E7324-4CAA-4EB6-AD45-F6049EDA12EA}" presName="Parent" presStyleLbl="node0" presStyleIdx="0" presStyleCnt="1">
        <dgm:presLayoutVars>
          <dgm:chMax val="6"/>
          <dgm:chPref val="6"/>
        </dgm:presLayoutVars>
      </dgm:prSet>
      <dgm:spPr/>
    </dgm:pt>
    <dgm:pt modelId="{99A17681-6C42-46DA-B4BF-03C6BD2CD026}" type="pres">
      <dgm:prSet presAssocID="{B0B92F2F-DC7C-414A-B284-6959B9E3B5D4}" presName="Accent1" presStyleCnt="0"/>
      <dgm:spPr/>
    </dgm:pt>
    <dgm:pt modelId="{5D2A5536-0447-4D53-A29C-D093E686363C}" type="pres">
      <dgm:prSet presAssocID="{B0B92F2F-DC7C-414A-B284-6959B9E3B5D4}" presName="Accent" presStyleLbl="bgShp" presStyleIdx="0" presStyleCnt="6"/>
      <dgm:spPr/>
    </dgm:pt>
    <dgm:pt modelId="{B966F5B9-66BD-4EA6-B4C4-D0429D33AC20}" type="pres">
      <dgm:prSet presAssocID="{B0B92F2F-DC7C-414A-B284-6959B9E3B5D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0A6599D3-C85F-41F8-93AD-19E8A195C184}" type="pres">
      <dgm:prSet presAssocID="{43568638-89DB-43EA-AAB1-0743DA89D509}" presName="Accent2" presStyleCnt="0"/>
      <dgm:spPr/>
    </dgm:pt>
    <dgm:pt modelId="{DE042ED1-4101-4E08-B819-9A3DA0E8B469}" type="pres">
      <dgm:prSet presAssocID="{43568638-89DB-43EA-AAB1-0743DA89D509}" presName="Accent" presStyleLbl="bgShp" presStyleIdx="1" presStyleCnt="6"/>
      <dgm:spPr/>
    </dgm:pt>
    <dgm:pt modelId="{E3CC34C5-E986-414C-94F4-BE0E645285ED}" type="pres">
      <dgm:prSet presAssocID="{43568638-89DB-43EA-AAB1-0743DA89D50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A94C9059-16AE-4726-88EC-D69510976245}" type="pres">
      <dgm:prSet presAssocID="{E706C130-B481-4887-9CC8-EFDD4FE9CC65}" presName="Accent3" presStyleCnt="0"/>
      <dgm:spPr/>
    </dgm:pt>
    <dgm:pt modelId="{182BE9A7-E08E-4E54-81C3-86BEB464D000}" type="pres">
      <dgm:prSet presAssocID="{E706C130-B481-4887-9CC8-EFDD4FE9CC65}" presName="Accent" presStyleLbl="bgShp" presStyleIdx="2" presStyleCnt="6"/>
      <dgm:spPr/>
    </dgm:pt>
    <dgm:pt modelId="{2BA039A0-367E-4939-A178-F3D43FBECD5F}" type="pres">
      <dgm:prSet presAssocID="{E706C130-B481-4887-9CC8-EFDD4FE9CC6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84819A1-4EA2-4EF4-9914-45955905E7B3}" type="pres">
      <dgm:prSet presAssocID="{0579D74B-5537-4708-B372-5C4540670E39}" presName="Accent4" presStyleCnt="0"/>
      <dgm:spPr/>
    </dgm:pt>
    <dgm:pt modelId="{A3CF4828-7A32-4485-855E-C64C0155F151}" type="pres">
      <dgm:prSet presAssocID="{0579D74B-5537-4708-B372-5C4540670E39}" presName="Accent" presStyleLbl="bgShp" presStyleIdx="3" presStyleCnt="6"/>
      <dgm:spPr/>
    </dgm:pt>
    <dgm:pt modelId="{A6CB1AD0-F5E9-49E1-A56E-C180CCB2F750}" type="pres">
      <dgm:prSet presAssocID="{0579D74B-5537-4708-B372-5C4540670E39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F6D0999-F208-46F3-9106-714C157FCA67}" type="pres">
      <dgm:prSet presAssocID="{4C5B8872-5538-4DF3-A7B3-2B83ED9BAD20}" presName="Accent5" presStyleCnt="0"/>
      <dgm:spPr/>
    </dgm:pt>
    <dgm:pt modelId="{6BDD17E4-44BF-4F45-BA0C-B7C240129647}" type="pres">
      <dgm:prSet presAssocID="{4C5B8872-5538-4DF3-A7B3-2B83ED9BAD20}" presName="Accent" presStyleLbl="bgShp" presStyleIdx="4" presStyleCnt="6"/>
      <dgm:spPr/>
    </dgm:pt>
    <dgm:pt modelId="{5963EF46-2D63-4E83-A95F-C0C9BDF44EE4}" type="pres">
      <dgm:prSet presAssocID="{4C5B8872-5538-4DF3-A7B3-2B83ED9BAD2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67680C7C-7F80-4E32-9E11-A31D393FC849}" type="pres">
      <dgm:prSet presAssocID="{2BF94FC7-C653-4292-AF55-C8F7767765DD}" presName="Accent6" presStyleCnt="0"/>
      <dgm:spPr/>
    </dgm:pt>
    <dgm:pt modelId="{B0B21F9B-084B-4D90-ACD5-42C89087807B}" type="pres">
      <dgm:prSet presAssocID="{2BF94FC7-C653-4292-AF55-C8F7767765DD}" presName="Accent" presStyleLbl="bgShp" presStyleIdx="5" presStyleCnt="6"/>
      <dgm:spPr/>
    </dgm:pt>
    <dgm:pt modelId="{2F55CEEE-3F95-4110-A434-E5B547D0DAAC}" type="pres">
      <dgm:prSet presAssocID="{2BF94FC7-C653-4292-AF55-C8F7767765DD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751910D-030F-4C16-9C6E-590779E88A1E}" srcId="{201E7324-4CAA-4EB6-AD45-F6049EDA12EA}" destId="{2BF94FC7-C653-4292-AF55-C8F7767765DD}" srcOrd="5" destOrd="0" parTransId="{7C2EB4E6-65F3-489D-91A1-5A996184D4AB}" sibTransId="{757369C7-64F0-48D4-9591-922BB7936012}"/>
    <dgm:cxn modelId="{53DF1B1F-8F13-4CD7-80F4-C7DCEF8D61A6}" type="presOf" srcId="{43568638-89DB-43EA-AAB1-0743DA89D509}" destId="{E3CC34C5-E986-414C-94F4-BE0E645285ED}" srcOrd="0" destOrd="0" presId="urn:microsoft.com/office/officeart/2011/layout/HexagonRadial"/>
    <dgm:cxn modelId="{D7F15D23-3B67-4C89-B309-E1818B09BBD0}" type="presOf" srcId="{201E7324-4CAA-4EB6-AD45-F6049EDA12EA}" destId="{E64E331F-26D7-4C6F-9CDA-3BEC152F1C0F}" srcOrd="0" destOrd="0" presId="urn:microsoft.com/office/officeart/2011/layout/HexagonRadial"/>
    <dgm:cxn modelId="{508C892F-4A3E-4DE8-99A1-E77F14269B75}" srcId="{201E7324-4CAA-4EB6-AD45-F6049EDA12EA}" destId="{B0B92F2F-DC7C-414A-B284-6959B9E3B5D4}" srcOrd="0" destOrd="0" parTransId="{385E541A-9D93-48BF-A500-A92552E6ECE9}" sibTransId="{667FD002-2104-4F1E-9BA7-2ED100190599}"/>
    <dgm:cxn modelId="{57BE2461-D6EF-4E65-B338-9FB0B331B7DD}" type="presOf" srcId="{B0499379-7E28-40BD-BDD7-3D189DDDD04C}" destId="{DDCBBF77-1283-4252-A20F-46618D68DEF4}" srcOrd="0" destOrd="0" presId="urn:microsoft.com/office/officeart/2011/layout/HexagonRadial"/>
    <dgm:cxn modelId="{AC593161-97EC-476A-BF4D-6F38B4209968}" type="presOf" srcId="{E706C130-B481-4887-9CC8-EFDD4FE9CC65}" destId="{2BA039A0-367E-4939-A178-F3D43FBECD5F}" srcOrd="0" destOrd="0" presId="urn:microsoft.com/office/officeart/2011/layout/HexagonRadial"/>
    <dgm:cxn modelId="{EA56BC46-628D-44A5-9792-6E3CD5425A6B}" srcId="{201E7324-4CAA-4EB6-AD45-F6049EDA12EA}" destId="{43568638-89DB-43EA-AAB1-0743DA89D509}" srcOrd="1" destOrd="0" parTransId="{224BC015-5A54-4681-B8C8-5ED6576EE2A3}" sibTransId="{80F3F503-EE44-49EF-9268-3E54CF56E001}"/>
    <dgm:cxn modelId="{ACFD254F-2CC7-4848-B210-0D80EF871598}" srcId="{201E7324-4CAA-4EB6-AD45-F6049EDA12EA}" destId="{4C5B8872-5538-4DF3-A7B3-2B83ED9BAD20}" srcOrd="4" destOrd="0" parTransId="{E2AB183E-5CDB-49D1-8BD8-06430A9F228A}" sibTransId="{2E9BCE16-73B9-41E9-A567-256FEACB35F2}"/>
    <dgm:cxn modelId="{A8EFF580-7E5B-4DF7-BC2B-82DB68845F2A}" srcId="{201E7324-4CAA-4EB6-AD45-F6049EDA12EA}" destId="{E706C130-B481-4887-9CC8-EFDD4FE9CC65}" srcOrd="2" destOrd="0" parTransId="{6E522069-3313-4923-B771-6D71DA1DE3C6}" sibTransId="{15D8F6BD-69D3-4F83-B470-2943E7FA9621}"/>
    <dgm:cxn modelId="{FB54EB84-CF22-420F-BA72-5C0CAB17709D}" type="presOf" srcId="{B0B92F2F-DC7C-414A-B284-6959B9E3B5D4}" destId="{B966F5B9-66BD-4EA6-B4C4-D0429D33AC20}" srcOrd="0" destOrd="0" presId="urn:microsoft.com/office/officeart/2011/layout/HexagonRadial"/>
    <dgm:cxn modelId="{A3E4D59B-9726-4617-A4F8-E66F8E56EF5B}" type="presOf" srcId="{2BF94FC7-C653-4292-AF55-C8F7767765DD}" destId="{2F55CEEE-3F95-4110-A434-E5B547D0DAAC}" srcOrd="0" destOrd="0" presId="urn:microsoft.com/office/officeart/2011/layout/HexagonRadial"/>
    <dgm:cxn modelId="{FFF4DBBA-DBE6-45AE-B2AC-5C9C00A642D3}" type="presOf" srcId="{0579D74B-5537-4708-B372-5C4540670E39}" destId="{A6CB1AD0-F5E9-49E1-A56E-C180CCB2F750}" srcOrd="0" destOrd="0" presId="urn:microsoft.com/office/officeart/2011/layout/HexagonRadial"/>
    <dgm:cxn modelId="{8F4A4AC1-A4EA-4DEF-8F2A-562BE612F5AC}" srcId="{201E7324-4CAA-4EB6-AD45-F6049EDA12EA}" destId="{0579D74B-5537-4708-B372-5C4540670E39}" srcOrd="3" destOrd="0" parTransId="{E612C95E-417D-42B1-92E7-4273DACC7737}" sibTransId="{37B3843A-492D-49AD-A2CC-7E93A6975770}"/>
    <dgm:cxn modelId="{5EDEAECE-F35B-4987-B2A7-F98C465AC776}" type="presOf" srcId="{4C5B8872-5538-4DF3-A7B3-2B83ED9BAD20}" destId="{5963EF46-2D63-4E83-A95F-C0C9BDF44EE4}" srcOrd="0" destOrd="0" presId="urn:microsoft.com/office/officeart/2011/layout/HexagonRadial"/>
    <dgm:cxn modelId="{F5662EE3-2481-4BD5-9909-223EF016D512}" srcId="{B0499379-7E28-40BD-BDD7-3D189DDDD04C}" destId="{201E7324-4CAA-4EB6-AD45-F6049EDA12EA}" srcOrd="0" destOrd="0" parTransId="{FA66E008-9336-438A-92A1-B5E95923EDEF}" sibTransId="{C980A3FE-B2F5-41FB-A6C4-924EDA530BF0}"/>
    <dgm:cxn modelId="{36787672-5F75-4F0F-ADEF-49FEB5C4994B}" type="presParOf" srcId="{DDCBBF77-1283-4252-A20F-46618D68DEF4}" destId="{E64E331F-26D7-4C6F-9CDA-3BEC152F1C0F}" srcOrd="0" destOrd="0" presId="urn:microsoft.com/office/officeart/2011/layout/HexagonRadial"/>
    <dgm:cxn modelId="{268EA188-27A1-48EC-80B2-5CB4FFDB1803}" type="presParOf" srcId="{DDCBBF77-1283-4252-A20F-46618D68DEF4}" destId="{99A17681-6C42-46DA-B4BF-03C6BD2CD026}" srcOrd="1" destOrd="0" presId="urn:microsoft.com/office/officeart/2011/layout/HexagonRadial"/>
    <dgm:cxn modelId="{85EB5E65-4A60-472C-8F54-BDC95FD63589}" type="presParOf" srcId="{99A17681-6C42-46DA-B4BF-03C6BD2CD026}" destId="{5D2A5536-0447-4D53-A29C-D093E686363C}" srcOrd="0" destOrd="0" presId="urn:microsoft.com/office/officeart/2011/layout/HexagonRadial"/>
    <dgm:cxn modelId="{8F5E898E-BC95-4E17-BA94-4BE46E8A14A4}" type="presParOf" srcId="{DDCBBF77-1283-4252-A20F-46618D68DEF4}" destId="{B966F5B9-66BD-4EA6-B4C4-D0429D33AC20}" srcOrd="2" destOrd="0" presId="urn:microsoft.com/office/officeart/2011/layout/HexagonRadial"/>
    <dgm:cxn modelId="{4C85ADBD-E33A-4D67-9CC1-AB6E90B37566}" type="presParOf" srcId="{DDCBBF77-1283-4252-A20F-46618D68DEF4}" destId="{0A6599D3-C85F-41F8-93AD-19E8A195C184}" srcOrd="3" destOrd="0" presId="urn:microsoft.com/office/officeart/2011/layout/HexagonRadial"/>
    <dgm:cxn modelId="{CD9556F3-E3D9-4D08-9F7F-0CC78E7E746A}" type="presParOf" srcId="{0A6599D3-C85F-41F8-93AD-19E8A195C184}" destId="{DE042ED1-4101-4E08-B819-9A3DA0E8B469}" srcOrd="0" destOrd="0" presId="urn:microsoft.com/office/officeart/2011/layout/HexagonRadial"/>
    <dgm:cxn modelId="{646381C0-5270-430D-8392-EBACB16329FB}" type="presParOf" srcId="{DDCBBF77-1283-4252-A20F-46618D68DEF4}" destId="{E3CC34C5-E986-414C-94F4-BE0E645285ED}" srcOrd="4" destOrd="0" presId="urn:microsoft.com/office/officeart/2011/layout/HexagonRadial"/>
    <dgm:cxn modelId="{D453F292-C02E-452B-87BF-31122ED2A65E}" type="presParOf" srcId="{DDCBBF77-1283-4252-A20F-46618D68DEF4}" destId="{A94C9059-16AE-4726-88EC-D69510976245}" srcOrd="5" destOrd="0" presId="urn:microsoft.com/office/officeart/2011/layout/HexagonRadial"/>
    <dgm:cxn modelId="{207BE9B7-9627-4372-B3B4-A5B75F07BCEF}" type="presParOf" srcId="{A94C9059-16AE-4726-88EC-D69510976245}" destId="{182BE9A7-E08E-4E54-81C3-86BEB464D000}" srcOrd="0" destOrd="0" presId="urn:microsoft.com/office/officeart/2011/layout/HexagonRadial"/>
    <dgm:cxn modelId="{D7D6DF60-A2D9-4024-A0B9-FC27147897EF}" type="presParOf" srcId="{DDCBBF77-1283-4252-A20F-46618D68DEF4}" destId="{2BA039A0-367E-4939-A178-F3D43FBECD5F}" srcOrd="6" destOrd="0" presId="urn:microsoft.com/office/officeart/2011/layout/HexagonRadial"/>
    <dgm:cxn modelId="{D773DF8B-923F-4594-9DD8-096F3C0941AD}" type="presParOf" srcId="{DDCBBF77-1283-4252-A20F-46618D68DEF4}" destId="{484819A1-4EA2-4EF4-9914-45955905E7B3}" srcOrd="7" destOrd="0" presId="urn:microsoft.com/office/officeart/2011/layout/HexagonRadial"/>
    <dgm:cxn modelId="{5462D447-D404-4D65-A78C-63404F333059}" type="presParOf" srcId="{484819A1-4EA2-4EF4-9914-45955905E7B3}" destId="{A3CF4828-7A32-4485-855E-C64C0155F151}" srcOrd="0" destOrd="0" presId="urn:microsoft.com/office/officeart/2011/layout/HexagonRadial"/>
    <dgm:cxn modelId="{5553FE0B-5526-47C0-A0F5-EB4CFDAAF625}" type="presParOf" srcId="{DDCBBF77-1283-4252-A20F-46618D68DEF4}" destId="{A6CB1AD0-F5E9-49E1-A56E-C180CCB2F750}" srcOrd="8" destOrd="0" presId="urn:microsoft.com/office/officeart/2011/layout/HexagonRadial"/>
    <dgm:cxn modelId="{03D043D5-5978-42C6-8D5C-6465B6986EFD}" type="presParOf" srcId="{DDCBBF77-1283-4252-A20F-46618D68DEF4}" destId="{4F6D0999-F208-46F3-9106-714C157FCA67}" srcOrd="9" destOrd="0" presId="urn:microsoft.com/office/officeart/2011/layout/HexagonRadial"/>
    <dgm:cxn modelId="{B6E97E41-8060-49A5-90E8-C5684686A645}" type="presParOf" srcId="{4F6D0999-F208-46F3-9106-714C157FCA67}" destId="{6BDD17E4-44BF-4F45-BA0C-B7C240129647}" srcOrd="0" destOrd="0" presId="urn:microsoft.com/office/officeart/2011/layout/HexagonRadial"/>
    <dgm:cxn modelId="{B0382742-83C4-4E65-BBC5-59EC49965704}" type="presParOf" srcId="{DDCBBF77-1283-4252-A20F-46618D68DEF4}" destId="{5963EF46-2D63-4E83-A95F-C0C9BDF44EE4}" srcOrd="10" destOrd="0" presId="urn:microsoft.com/office/officeart/2011/layout/HexagonRadial"/>
    <dgm:cxn modelId="{AF34DCDD-FEDF-4EF6-A709-DBFE852B66C3}" type="presParOf" srcId="{DDCBBF77-1283-4252-A20F-46618D68DEF4}" destId="{67680C7C-7F80-4E32-9E11-A31D393FC849}" srcOrd="11" destOrd="0" presId="urn:microsoft.com/office/officeart/2011/layout/HexagonRadial"/>
    <dgm:cxn modelId="{1C1755CE-8996-42F0-A36B-1E8D5A8C8F69}" type="presParOf" srcId="{67680C7C-7F80-4E32-9E11-A31D393FC849}" destId="{B0B21F9B-084B-4D90-ACD5-42C89087807B}" srcOrd="0" destOrd="0" presId="urn:microsoft.com/office/officeart/2011/layout/HexagonRadial"/>
    <dgm:cxn modelId="{CD881226-C8F6-4FAD-AAC9-9967348670D0}" type="presParOf" srcId="{DDCBBF77-1283-4252-A20F-46618D68DEF4}" destId="{2F55CEEE-3F95-4110-A434-E5B547D0DAA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AB9C74-AB7F-4F67-8797-EB8A49B02F7A}" type="doc">
      <dgm:prSet loTypeId="urn:microsoft.com/office/officeart/2005/8/layout/cycle6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D319CF8-1FB8-47F5-8D3B-AD09F66CD41C}">
      <dgm:prSet phldrT="[Text]"/>
      <dgm:spPr/>
      <dgm:t>
        <a:bodyPr/>
        <a:lstStyle/>
        <a:p>
          <a:r>
            <a:rPr lang="en-GB" dirty="0"/>
            <a:t>HR/CS</a:t>
          </a:r>
        </a:p>
      </dgm:t>
    </dgm:pt>
    <dgm:pt modelId="{8F882576-7516-48A3-8DD6-3D67BC9F5748}" type="parTrans" cxnId="{0E764CD5-71F6-409B-9929-BDE59D5DF65A}">
      <dgm:prSet/>
      <dgm:spPr/>
      <dgm:t>
        <a:bodyPr/>
        <a:lstStyle/>
        <a:p>
          <a:endParaRPr lang="en-GB"/>
        </a:p>
      </dgm:t>
    </dgm:pt>
    <dgm:pt modelId="{98E1F813-061D-4BB2-A6FD-748417CB9D2A}" type="sibTrans" cxnId="{0E764CD5-71F6-409B-9929-BDE59D5DF65A}">
      <dgm:prSet/>
      <dgm:spPr/>
      <dgm:t>
        <a:bodyPr/>
        <a:lstStyle/>
        <a:p>
          <a:endParaRPr lang="en-GB"/>
        </a:p>
      </dgm:t>
    </dgm:pt>
    <dgm:pt modelId="{765D945C-6908-4B89-AAF0-8052680311E3}">
      <dgm:prSet phldrT="[Text]"/>
      <dgm:spPr/>
      <dgm:t>
        <a:bodyPr/>
        <a:lstStyle/>
        <a:p>
          <a:r>
            <a:rPr lang="en-GB" dirty="0"/>
            <a:t>Factoring </a:t>
          </a:r>
        </a:p>
      </dgm:t>
    </dgm:pt>
    <dgm:pt modelId="{85D18142-1973-4552-84E2-10F30B1331E8}" type="parTrans" cxnId="{F8180F86-2A24-4FE3-8ADF-44C1AA0A5317}">
      <dgm:prSet/>
      <dgm:spPr/>
      <dgm:t>
        <a:bodyPr/>
        <a:lstStyle/>
        <a:p>
          <a:endParaRPr lang="en-GB"/>
        </a:p>
      </dgm:t>
    </dgm:pt>
    <dgm:pt modelId="{A3422575-631A-4BE0-AB76-09D5AF3A7BB7}" type="sibTrans" cxnId="{F8180F86-2A24-4FE3-8ADF-44C1AA0A5317}">
      <dgm:prSet/>
      <dgm:spPr/>
      <dgm:t>
        <a:bodyPr/>
        <a:lstStyle/>
        <a:p>
          <a:endParaRPr lang="en-GB"/>
        </a:p>
      </dgm:t>
    </dgm:pt>
    <dgm:pt modelId="{5BF14DC0-9F90-4E96-AC26-224FABF3D99B}">
      <dgm:prSet phldrT="[Text]"/>
      <dgm:spPr/>
      <dgm:t>
        <a:bodyPr/>
        <a:lstStyle/>
        <a:p>
          <a:r>
            <a:rPr lang="en-GB" dirty="0"/>
            <a:t>Chairs </a:t>
          </a:r>
        </a:p>
      </dgm:t>
    </dgm:pt>
    <dgm:pt modelId="{4CB754DA-DCB9-4B53-89A4-46B608BE628A}" type="parTrans" cxnId="{A273C7EC-2A08-4DA8-AF61-4BEF6559DA72}">
      <dgm:prSet/>
      <dgm:spPr/>
      <dgm:t>
        <a:bodyPr/>
        <a:lstStyle/>
        <a:p>
          <a:endParaRPr lang="en-GB"/>
        </a:p>
      </dgm:t>
    </dgm:pt>
    <dgm:pt modelId="{F49B2992-2E94-464F-B944-D970A3114E7D}" type="sibTrans" cxnId="{A273C7EC-2A08-4DA8-AF61-4BEF6559DA72}">
      <dgm:prSet/>
      <dgm:spPr/>
      <dgm:t>
        <a:bodyPr/>
        <a:lstStyle/>
        <a:p>
          <a:endParaRPr lang="en-GB"/>
        </a:p>
      </dgm:t>
    </dgm:pt>
    <dgm:pt modelId="{ADCD24AF-4F92-490B-ADF0-881EBACDA989}">
      <dgm:prSet phldrT="[Text]"/>
      <dgm:spPr/>
      <dgm:t>
        <a:bodyPr/>
        <a:lstStyle/>
        <a:p>
          <a:r>
            <a:rPr lang="en-GB" dirty="0"/>
            <a:t>Young Housing Professionals </a:t>
          </a:r>
        </a:p>
      </dgm:t>
    </dgm:pt>
    <dgm:pt modelId="{3336A206-D262-49AF-9020-19EC9730BA70}" type="parTrans" cxnId="{5C9C7280-DE8C-40B1-9E21-A0D83E82D1EC}">
      <dgm:prSet/>
      <dgm:spPr/>
      <dgm:t>
        <a:bodyPr/>
        <a:lstStyle/>
        <a:p>
          <a:endParaRPr lang="en-GB"/>
        </a:p>
      </dgm:t>
    </dgm:pt>
    <dgm:pt modelId="{B22E73C0-A929-402F-B7D1-C3451B4631E9}" type="sibTrans" cxnId="{5C9C7280-DE8C-40B1-9E21-A0D83E82D1EC}">
      <dgm:prSet/>
      <dgm:spPr/>
      <dgm:t>
        <a:bodyPr/>
        <a:lstStyle/>
        <a:p>
          <a:endParaRPr lang="en-GB"/>
        </a:p>
      </dgm:t>
    </dgm:pt>
    <dgm:pt modelId="{95D4B007-9817-434F-8251-27BF15AE9859}">
      <dgm:prSet phldrT="[Text]"/>
      <dgm:spPr/>
      <dgm:t>
        <a:bodyPr/>
        <a:lstStyle/>
        <a:p>
          <a:r>
            <a:rPr lang="en-GB" dirty="0"/>
            <a:t>Senior Officers </a:t>
          </a:r>
        </a:p>
      </dgm:t>
    </dgm:pt>
    <dgm:pt modelId="{7313D4A8-F473-48C2-B302-62F93DB2D58F}" type="parTrans" cxnId="{45D54FB9-8B80-4C36-9E39-90D2A9E4F4D3}">
      <dgm:prSet/>
      <dgm:spPr/>
      <dgm:t>
        <a:bodyPr/>
        <a:lstStyle/>
        <a:p>
          <a:endParaRPr lang="en-GB"/>
        </a:p>
      </dgm:t>
    </dgm:pt>
    <dgm:pt modelId="{36E4F715-BC94-477A-9D68-20B02D0A7BA3}" type="sibTrans" cxnId="{45D54FB9-8B80-4C36-9E39-90D2A9E4F4D3}">
      <dgm:prSet/>
      <dgm:spPr/>
      <dgm:t>
        <a:bodyPr/>
        <a:lstStyle/>
        <a:p>
          <a:endParaRPr lang="en-GB"/>
        </a:p>
      </dgm:t>
    </dgm:pt>
    <dgm:pt modelId="{9BFFC3C4-425F-4F52-A1F5-F677055D9487}" type="pres">
      <dgm:prSet presAssocID="{1FAB9C74-AB7F-4F67-8797-EB8A49B02F7A}" presName="cycle" presStyleCnt="0">
        <dgm:presLayoutVars>
          <dgm:dir/>
          <dgm:resizeHandles val="exact"/>
        </dgm:presLayoutVars>
      </dgm:prSet>
      <dgm:spPr/>
    </dgm:pt>
    <dgm:pt modelId="{05BE5398-34F9-4DA1-A016-76FCD247E63D}" type="pres">
      <dgm:prSet presAssocID="{4D319CF8-1FB8-47F5-8D3B-AD09F66CD41C}" presName="node" presStyleLbl="node1" presStyleIdx="0" presStyleCnt="5">
        <dgm:presLayoutVars>
          <dgm:bulletEnabled val="1"/>
        </dgm:presLayoutVars>
      </dgm:prSet>
      <dgm:spPr/>
    </dgm:pt>
    <dgm:pt modelId="{AE524D55-BA3E-48F2-975A-759DC55D8B8B}" type="pres">
      <dgm:prSet presAssocID="{4D319CF8-1FB8-47F5-8D3B-AD09F66CD41C}" presName="spNode" presStyleCnt="0"/>
      <dgm:spPr/>
    </dgm:pt>
    <dgm:pt modelId="{B1274F3C-EF81-42D2-B1CD-C1DF7311EFEC}" type="pres">
      <dgm:prSet presAssocID="{98E1F813-061D-4BB2-A6FD-748417CB9D2A}" presName="sibTrans" presStyleLbl="sibTrans1D1" presStyleIdx="0" presStyleCnt="5"/>
      <dgm:spPr/>
    </dgm:pt>
    <dgm:pt modelId="{48CFA1FB-DA65-4CEF-9338-1E5E640A9046}" type="pres">
      <dgm:prSet presAssocID="{765D945C-6908-4B89-AAF0-8052680311E3}" presName="node" presStyleLbl="node1" presStyleIdx="1" presStyleCnt="5">
        <dgm:presLayoutVars>
          <dgm:bulletEnabled val="1"/>
        </dgm:presLayoutVars>
      </dgm:prSet>
      <dgm:spPr/>
    </dgm:pt>
    <dgm:pt modelId="{240CAB64-4D3C-4301-8DE2-D85971D189DC}" type="pres">
      <dgm:prSet presAssocID="{765D945C-6908-4B89-AAF0-8052680311E3}" presName="spNode" presStyleCnt="0"/>
      <dgm:spPr/>
    </dgm:pt>
    <dgm:pt modelId="{2AA7DFE1-0D9A-41C4-B6C1-C289C080EBCD}" type="pres">
      <dgm:prSet presAssocID="{A3422575-631A-4BE0-AB76-09D5AF3A7BB7}" presName="sibTrans" presStyleLbl="sibTrans1D1" presStyleIdx="1" presStyleCnt="5"/>
      <dgm:spPr/>
    </dgm:pt>
    <dgm:pt modelId="{A009225A-486E-4EB6-BC89-161163859853}" type="pres">
      <dgm:prSet presAssocID="{5BF14DC0-9F90-4E96-AC26-224FABF3D99B}" presName="node" presStyleLbl="node1" presStyleIdx="2" presStyleCnt="5">
        <dgm:presLayoutVars>
          <dgm:bulletEnabled val="1"/>
        </dgm:presLayoutVars>
      </dgm:prSet>
      <dgm:spPr/>
    </dgm:pt>
    <dgm:pt modelId="{DCA71C45-A95F-4857-9F78-E5A65CDA6982}" type="pres">
      <dgm:prSet presAssocID="{5BF14DC0-9F90-4E96-AC26-224FABF3D99B}" presName="spNode" presStyleCnt="0"/>
      <dgm:spPr/>
    </dgm:pt>
    <dgm:pt modelId="{443B09B2-62AA-4FBF-867F-1B155FC50A78}" type="pres">
      <dgm:prSet presAssocID="{F49B2992-2E94-464F-B944-D970A3114E7D}" presName="sibTrans" presStyleLbl="sibTrans1D1" presStyleIdx="2" presStyleCnt="5"/>
      <dgm:spPr/>
    </dgm:pt>
    <dgm:pt modelId="{F3EA4AF2-40BD-4C18-8186-D031F1A25F4F}" type="pres">
      <dgm:prSet presAssocID="{ADCD24AF-4F92-490B-ADF0-881EBACDA989}" presName="node" presStyleLbl="node1" presStyleIdx="3" presStyleCnt="5">
        <dgm:presLayoutVars>
          <dgm:bulletEnabled val="1"/>
        </dgm:presLayoutVars>
      </dgm:prSet>
      <dgm:spPr/>
    </dgm:pt>
    <dgm:pt modelId="{11F9DCBF-8AD9-489F-B5F6-8998E5B71514}" type="pres">
      <dgm:prSet presAssocID="{ADCD24AF-4F92-490B-ADF0-881EBACDA989}" presName="spNode" presStyleCnt="0"/>
      <dgm:spPr/>
    </dgm:pt>
    <dgm:pt modelId="{67D4FF5A-0159-4FB1-85E7-4ED963DE6587}" type="pres">
      <dgm:prSet presAssocID="{B22E73C0-A929-402F-B7D1-C3451B4631E9}" presName="sibTrans" presStyleLbl="sibTrans1D1" presStyleIdx="3" presStyleCnt="5"/>
      <dgm:spPr/>
    </dgm:pt>
    <dgm:pt modelId="{28AFFD9E-E2CF-4597-AAFA-AFCE0F815784}" type="pres">
      <dgm:prSet presAssocID="{95D4B007-9817-434F-8251-27BF15AE9859}" presName="node" presStyleLbl="node1" presStyleIdx="4" presStyleCnt="5">
        <dgm:presLayoutVars>
          <dgm:bulletEnabled val="1"/>
        </dgm:presLayoutVars>
      </dgm:prSet>
      <dgm:spPr/>
    </dgm:pt>
    <dgm:pt modelId="{5BDF7B07-4090-4615-8A6F-47B8F01BBFBD}" type="pres">
      <dgm:prSet presAssocID="{95D4B007-9817-434F-8251-27BF15AE9859}" presName="spNode" presStyleCnt="0"/>
      <dgm:spPr/>
    </dgm:pt>
    <dgm:pt modelId="{D1A00BF0-904E-43EA-A324-8951F577840A}" type="pres">
      <dgm:prSet presAssocID="{36E4F715-BC94-477A-9D68-20B02D0A7BA3}" presName="sibTrans" presStyleLbl="sibTrans1D1" presStyleIdx="4" presStyleCnt="5"/>
      <dgm:spPr/>
    </dgm:pt>
  </dgm:ptLst>
  <dgm:cxnLst>
    <dgm:cxn modelId="{F8864713-4DF7-4F47-BDA9-B0B046F09345}" type="presOf" srcId="{ADCD24AF-4F92-490B-ADF0-881EBACDA989}" destId="{F3EA4AF2-40BD-4C18-8186-D031F1A25F4F}" srcOrd="0" destOrd="0" presId="urn:microsoft.com/office/officeart/2005/8/layout/cycle6"/>
    <dgm:cxn modelId="{27B4DF15-C667-4F5E-8F9C-71CCAABE3428}" type="presOf" srcId="{B22E73C0-A929-402F-B7D1-C3451B4631E9}" destId="{67D4FF5A-0159-4FB1-85E7-4ED963DE6587}" srcOrd="0" destOrd="0" presId="urn:microsoft.com/office/officeart/2005/8/layout/cycle6"/>
    <dgm:cxn modelId="{E022D51D-9E67-4BE2-A994-24CEEB86D20A}" type="presOf" srcId="{1FAB9C74-AB7F-4F67-8797-EB8A49B02F7A}" destId="{9BFFC3C4-425F-4F52-A1F5-F677055D9487}" srcOrd="0" destOrd="0" presId="urn:microsoft.com/office/officeart/2005/8/layout/cycle6"/>
    <dgm:cxn modelId="{101C7523-A359-4E58-894D-54218AAA1616}" type="presOf" srcId="{98E1F813-061D-4BB2-A6FD-748417CB9D2A}" destId="{B1274F3C-EF81-42D2-B1CD-C1DF7311EFEC}" srcOrd="0" destOrd="0" presId="urn:microsoft.com/office/officeart/2005/8/layout/cycle6"/>
    <dgm:cxn modelId="{51962851-EF23-4328-85CC-FD371AD757FD}" type="presOf" srcId="{5BF14DC0-9F90-4E96-AC26-224FABF3D99B}" destId="{A009225A-486E-4EB6-BC89-161163859853}" srcOrd="0" destOrd="0" presId="urn:microsoft.com/office/officeart/2005/8/layout/cycle6"/>
    <dgm:cxn modelId="{5C9C7280-DE8C-40B1-9E21-A0D83E82D1EC}" srcId="{1FAB9C74-AB7F-4F67-8797-EB8A49B02F7A}" destId="{ADCD24AF-4F92-490B-ADF0-881EBACDA989}" srcOrd="3" destOrd="0" parTransId="{3336A206-D262-49AF-9020-19EC9730BA70}" sibTransId="{B22E73C0-A929-402F-B7D1-C3451B4631E9}"/>
    <dgm:cxn modelId="{F8180F86-2A24-4FE3-8ADF-44C1AA0A5317}" srcId="{1FAB9C74-AB7F-4F67-8797-EB8A49B02F7A}" destId="{765D945C-6908-4B89-AAF0-8052680311E3}" srcOrd="1" destOrd="0" parTransId="{85D18142-1973-4552-84E2-10F30B1331E8}" sibTransId="{A3422575-631A-4BE0-AB76-09D5AF3A7BB7}"/>
    <dgm:cxn modelId="{99A2178D-7AC5-443B-8738-24AFF123FAB8}" type="presOf" srcId="{95D4B007-9817-434F-8251-27BF15AE9859}" destId="{28AFFD9E-E2CF-4597-AAFA-AFCE0F815784}" srcOrd="0" destOrd="0" presId="urn:microsoft.com/office/officeart/2005/8/layout/cycle6"/>
    <dgm:cxn modelId="{8F70F699-1B8B-438F-8BDA-4573805E7494}" type="presOf" srcId="{765D945C-6908-4B89-AAF0-8052680311E3}" destId="{48CFA1FB-DA65-4CEF-9338-1E5E640A9046}" srcOrd="0" destOrd="0" presId="urn:microsoft.com/office/officeart/2005/8/layout/cycle6"/>
    <dgm:cxn modelId="{41C545AF-8011-4543-BF79-FBB96F0E721B}" type="presOf" srcId="{36E4F715-BC94-477A-9D68-20B02D0A7BA3}" destId="{D1A00BF0-904E-43EA-A324-8951F577840A}" srcOrd="0" destOrd="0" presId="urn:microsoft.com/office/officeart/2005/8/layout/cycle6"/>
    <dgm:cxn modelId="{9A1831B3-35D0-4363-AAC3-915FD033974E}" type="presOf" srcId="{4D319CF8-1FB8-47F5-8D3B-AD09F66CD41C}" destId="{05BE5398-34F9-4DA1-A016-76FCD247E63D}" srcOrd="0" destOrd="0" presId="urn:microsoft.com/office/officeart/2005/8/layout/cycle6"/>
    <dgm:cxn modelId="{492536B3-5D6B-4CA2-9FB6-0EE8EA18FE60}" type="presOf" srcId="{F49B2992-2E94-464F-B944-D970A3114E7D}" destId="{443B09B2-62AA-4FBF-867F-1B155FC50A78}" srcOrd="0" destOrd="0" presId="urn:microsoft.com/office/officeart/2005/8/layout/cycle6"/>
    <dgm:cxn modelId="{45D54FB9-8B80-4C36-9E39-90D2A9E4F4D3}" srcId="{1FAB9C74-AB7F-4F67-8797-EB8A49B02F7A}" destId="{95D4B007-9817-434F-8251-27BF15AE9859}" srcOrd="4" destOrd="0" parTransId="{7313D4A8-F473-48C2-B302-62F93DB2D58F}" sibTransId="{36E4F715-BC94-477A-9D68-20B02D0A7BA3}"/>
    <dgm:cxn modelId="{0E764CD5-71F6-409B-9929-BDE59D5DF65A}" srcId="{1FAB9C74-AB7F-4F67-8797-EB8A49B02F7A}" destId="{4D319CF8-1FB8-47F5-8D3B-AD09F66CD41C}" srcOrd="0" destOrd="0" parTransId="{8F882576-7516-48A3-8DD6-3D67BC9F5748}" sibTransId="{98E1F813-061D-4BB2-A6FD-748417CB9D2A}"/>
    <dgm:cxn modelId="{17350ADE-25ED-48D6-9C69-5EDADE2A36F4}" type="presOf" srcId="{A3422575-631A-4BE0-AB76-09D5AF3A7BB7}" destId="{2AA7DFE1-0D9A-41C4-B6C1-C289C080EBCD}" srcOrd="0" destOrd="0" presId="urn:microsoft.com/office/officeart/2005/8/layout/cycle6"/>
    <dgm:cxn modelId="{A273C7EC-2A08-4DA8-AF61-4BEF6559DA72}" srcId="{1FAB9C74-AB7F-4F67-8797-EB8A49B02F7A}" destId="{5BF14DC0-9F90-4E96-AC26-224FABF3D99B}" srcOrd="2" destOrd="0" parTransId="{4CB754DA-DCB9-4B53-89A4-46B608BE628A}" sibTransId="{F49B2992-2E94-464F-B944-D970A3114E7D}"/>
    <dgm:cxn modelId="{454E43B7-707B-49D6-86EB-1786CE87A36E}" type="presParOf" srcId="{9BFFC3C4-425F-4F52-A1F5-F677055D9487}" destId="{05BE5398-34F9-4DA1-A016-76FCD247E63D}" srcOrd="0" destOrd="0" presId="urn:microsoft.com/office/officeart/2005/8/layout/cycle6"/>
    <dgm:cxn modelId="{AED9952E-C17E-4758-BBDA-912E0E827E9C}" type="presParOf" srcId="{9BFFC3C4-425F-4F52-A1F5-F677055D9487}" destId="{AE524D55-BA3E-48F2-975A-759DC55D8B8B}" srcOrd="1" destOrd="0" presId="urn:microsoft.com/office/officeart/2005/8/layout/cycle6"/>
    <dgm:cxn modelId="{CDF754F4-F4DA-4280-AF4B-4D574935F5BE}" type="presParOf" srcId="{9BFFC3C4-425F-4F52-A1F5-F677055D9487}" destId="{B1274F3C-EF81-42D2-B1CD-C1DF7311EFEC}" srcOrd="2" destOrd="0" presId="urn:microsoft.com/office/officeart/2005/8/layout/cycle6"/>
    <dgm:cxn modelId="{417C6A3F-0E14-4D35-A6C5-CCCED16319D5}" type="presParOf" srcId="{9BFFC3C4-425F-4F52-A1F5-F677055D9487}" destId="{48CFA1FB-DA65-4CEF-9338-1E5E640A9046}" srcOrd="3" destOrd="0" presId="urn:microsoft.com/office/officeart/2005/8/layout/cycle6"/>
    <dgm:cxn modelId="{0F7E694F-81D2-45BD-A020-7BA32A0C34ED}" type="presParOf" srcId="{9BFFC3C4-425F-4F52-A1F5-F677055D9487}" destId="{240CAB64-4D3C-4301-8DE2-D85971D189DC}" srcOrd="4" destOrd="0" presId="urn:microsoft.com/office/officeart/2005/8/layout/cycle6"/>
    <dgm:cxn modelId="{1187FB03-A207-4702-85F8-0405D8B73646}" type="presParOf" srcId="{9BFFC3C4-425F-4F52-A1F5-F677055D9487}" destId="{2AA7DFE1-0D9A-41C4-B6C1-C289C080EBCD}" srcOrd="5" destOrd="0" presId="urn:microsoft.com/office/officeart/2005/8/layout/cycle6"/>
    <dgm:cxn modelId="{75FC706D-F6D3-4A28-8E5B-5AF6398A78B6}" type="presParOf" srcId="{9BFFC3C4-425F-4F52-A1F5-F677055D9487}" destId="{A009225A-486E-4EB6-BC89-161163859853}" srcOrd="6" destOrd="0" presId="urn:microsoft.com/office/officeart/2005/8/layout/cycle6"/>
    <dgm:cxn modelId="{C86A72D8-69B8-4D54-B912-FEC4E518BC71}" type="presParOf" srcId="{9BFFC3C4-425F-4F52-A1F5-F677055D9487}" destId="{DCA71C45-A95F-4857-9F78-E5A65CDA6982}" srcOrd="7" destOrd="0" presId="urn:microsoft.com/office/officeart/2005/8/layout/cycle6"/>
    <dgm:cxn modelId="{73BDF477-ECB4-4762-9387-6461B741DE38}" type="presParOf" srcId="{9BFFC3C4-425F-4F52-A1F5-F677055D9487}" destId="{443B09B2-62AA-4FBF-867F-1B155FC50A78}" srcOrd="8" destOrd="0" presId="urn:microsoft.com/office/officeart/2005/8/layout/cycle6"/>
    <dgm:cxn modelId="{93ED1248-DA39-4018-8516-E7BC9BD059E2}" type="presParOf" srcId="{9BFFC3C4-425F-4F52-A1F5-F677055D9487}" destId="{F3EA4AF2-40BD-4C18-8186-D031F1A25F4F}" srcOrd="9" destOrd="0" presId="urn:microsoft.com/office/officeart/2005/8/layout/cycle6"/>
    <dgm:cxn modelId="{159327DD-1678-438E-ADBE-BF3CB622E2F5}" type="presParOf" srcId="{9BFFC3C4-425F-4F52-A1F5-F677055D9487}" destId="{11F9DCBF-8AD9-489F-B5F6-8998E5B71514}" srcOrd="10" destOrd="0" presId="urn:microsoft.com/office/officeart/2005/8/layout/cycle6"/>
    <dgm:cxn modelId="{2B008F8F-6CE4-47A2-AD72-4605E934D99F}" type="presParOf" srcId="{9BFFC3C4-425F-4F52-A1F5-F677055D9487}" destId="{67D4FF5A-0159-4FB1-85E7-4ED963DE6587}" srcOrd="11" destOrd="0" presId="urn:microsoft.com/office/officeart/2005/8/layout/cycle6"/>
    <dgm:cxn modelId="{47614C19-1092-4C84-9E5A-F261CA493D55}" type="presParOf" srcId="{9BFFC3C4-425F-4F52-A1F5-F677055D9487}" destId="{28AFFD9E-E2CF-4597-AAFA-AFCE0F815784}" srcOrd="12" destOrd="0" presId="urn:microsoft.com/office/officeart/2005/8/layout/cycle6"/>
    <dgm:cxn modelId="{2C656BE3-07B5-45B3-9FCB-13910064448E}" type="presParOf" srcId="{9BFFC3C4-425F-4F52-A1F5-F677055D9487}" destId="{5BDF7B07-4090-4615-8A6F-47B8F01BBFBD}" srcOrd="13" destOrd="0" presId="urn:microsoft.com/office/officeart/2005/8/layout/cycle6"/>
    <dgm:cxn modelId="{6BB752A2-CD55-401F-8AD4-F1F6AED50146}" type="presParOf" srcId="{9BFFC3C4-425F-4F52-A1F5-F677055D9487}" destId="{D1A00BF0-904E-43EA-A324-8951F577840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2EB30-7DDB-4D07-AC4B-A593DEFC464D}">
      <dsp:nvSpPr>
        <dsp:cNvPr id="0" name=""/>
        <dsp:cNvSpPr/>
      </dsp:nvSpPr>
      <dsp:spPr>
        <a:xfrm>
          <a:off x="2552625" y="2709333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7691" y="0"/>
              </a:lnTo>
              <a:lnTo>
                <a:pt x="337691" y="1286933"/>
              </a:lnTo>
              <a:lnTo>
                <a:pt x="675382" y="12869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853982" y="3316465"/>
        <a:ext cx="72669" cy="72669"/>
      </dsp:txXfrm>
    </dsp:sp>
    <dsp:sp modelId="{B6241644-0CEB-47FF-9918-1AD0E14D5511}">
      <dsp:nvSpPr>
        <dsp:cNvPr id="0" name=""/>
        <dsp:cNvSpPr/>
      </dsp:nvSpPr>
      <dsp:spPr>
        <a:xfrm>
          <a:off x="2552625" y="2663613"/>
          <a:ext cx="67538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538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873432" y="2692448"/>
        <a:ext cx="33769" cy="33769"/>
      </dsp:txXfrm>
    </dsp:sp>
    <dsp:sp modelId="{65B59EC9-63D3-4C8D-BD0A-905D49A324CE}">
      <dsp:nvSpPr>
        <dsp:cNvPr id="0" name=""/>
        <dsp:cNvSpPr/>
      </dsp:nvSpPr>
      <dsp:spPr>
        <a:xfrm>
          <a:off x="2552625" y="1422400"/>
          <a:ext cx="675382" cy="1286933"/>
        </a:xfrm>
        <a:custGeom>
          <a:avLst/>
          <a:gdLst/>
          <a:ahLst/>
          <a:cxnLst/>
          <a:rect l="0" t="0" r="0" b="0"/>
          <a:pathLst>
            <a:path>
              <a:moveTo>
                <a:pt x="0" y="1286933"/>
              </a:moveTo>
              <a:lnTo>
                <a:pt x="337691" y="1286933"/>
              </a:lnTo>
              <a:lnTo>
                <a:pt x="337691" y="0"/>
              </a:lnTo>
              <a:lnTo>
                <a:pt x="67538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2853982" y="2029532"/>
        <a:ext cx="72669" cy="72669"/>
      </dsp:txXfrm>
    </dsp:sp>
    <dsp:sp modelId="{ECD0C13B-98CA-48B6-8835-CC2379A25C44}">
      <dsp:nvSpPr>
        <dsp:cNvPr id="0" name=""/>
        <dsp:cNvSpPr/>
      </dsp:nvSpPr>
      <dsp:spPr>
        <a:xfrm rot="16200000">
          <a:off x="-671481" y="2194560"/>
          <a:ext cx="5418667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900" kern="1200" dirty="0"/>
            <a:t>Housing Associations</a:t>
          </a:r>
        </a:p>
      </dsp:txBody>
      <dsp:txXfrm>
        <a:off x="-671481" y="2194560"/>
        <a:ext cx="5418667" cy="1029546"/>
      </dsp:txXfrm>
    </dsp:sp>
    <dsp:sp modelId="{843FEEE3-36F1-4AC0-9768-E6C50549CAE2}">
      <dsp:nvSpPr>
        <dsp:cNvPr id="0" name=""/>
        <dsp:cNvSpPr/>
      </dsp:nvSpPr>
      <dsp:spPr>
        <a:xfrm>
          <a:off x="3228008" y="907626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Housing Management </a:t>
          </a:r>
        </a:p>
      </dsp:txBody>
      <dsp:txXfrm>
        <a:off x="3228008" y="907626"/>
        <a:ext cx="3376913" cy="1029546"/>
      </dsp:txXfrm>
    </dsp:sp>
    <dsp:sp modelId="{5518D4DB-2907-4720-B011-9B6FA1A7CED7}">
      <dsp:nvSpPr>
        <dsp:cNvPr id="0" name=""/>
        <dsp:cNvSpPr/>
      </dsp:nvSpPr>
      <dsp:spPr>
        <a:xfrm>
          <a:off x="3228008" y="2194560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Housing Maintenance </a:t>
          </a:r>
        </a:p>
      </dsp:txBody>
      <dsp:txXfrm>
        <a:off x="3228008" y="2194560"/>
        <a:ext cx="3376913" cy="1029546"/>
      </dsp:txXfrm>
    </dsp:sp>
    <dsp:sp modelId="{7D753882-D10D-4285-AC1E-B324205FD4F0}">
      <dsp:nvSpPr>
        <dsp:cNvPr id="0" name=""/>
        <dsp:cNvSpPr/>
      </dsp:nvSpPr>
      <dsp:spPr>
        <a:xfrm>
          <a:off x="3228008" y="3481493"/>
          <a:ext cx="3376913" cy="1029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Factoring </a:t>
          </a:r>
        </a:p>
      </dsp:txBody>
      <dsp:txXfrm>
        <a:off x="3228008" y="3481493"/>
        <a:ext cx="3376913" cy="10295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E331F-26D7-4C6F-9CDA-3BEC152F1C0F}">
      <dsp:nvSpPr>
        <dsp:cNvPr id="0" name=""/>
        <dsp:cNvSpPr/>
      </dsp:nvSpPr>
      <dsp:spPr>
        <a:xfrm>
          <a:off x="2952810" y="1748061"/>
          <a:ext cx="2221862" cy="1922001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Housing Associations</a:t>
          </a:r>
        </a:p>
      </dsp:txBody>
      <dsp:txXfrm>
        <a:off x="3321004" y="2066564"/>
        <a:ext cx="1485474" cy="1284995"/>
      </dsp:txXfrm>
    </dsp:sp>
    <dsp:sp modelId="{DE042ED1-4101-4E08-B819-9A3DA0E8B469}">
      <dsp:nvSpPr>
        <dsp:cNvPr id="0" name=""/>
        <dsp:cNvSpPr/>
      </dsp:nvSpPr>
      <dsp:spPr>
        <a:xfrm>
          <a:off x="4344123" y="828514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6F5B9-66BD-4EA6-B4C4-D0429D33AC20}">
      <dsp:nvSpPr>
        <dsp:cNvPr id="0" name=""/>
        <dsp:cNvSpPr/>
      </dsp:nvSpPr>
      <dsp:spPr>
        <a:xfrm>
          <a:off x="3157475" y="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Housing Management</a:t>
          </a:r>
        </a:p>
      </dsp:txBody>
      <dsp:txXfrm>
        <a:off x="3459220" y="261045"/>
        <a:ext cx="1217310" cy="1053116"/>
      </dsp:txXfrm>
    </dsp:sp>
    <dsp:sp modelId="{182BE9A7-E08E-4E54-81C3-86BEB464D000}">
      <dsp:nvSpPr>
        <dsp:cNvPr id="0" name=""/>
        <dsp:cNvSpPr/>
      </dsp:nvSpPr>
      <dsp:spPr>
        <a:xfrm>
          <a:off x="5322487" y="2178846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C34C5-E986-414C-94F4-BE0E645285ED}">
      <dsp:nvSpPr>
        <dsp:cNvPr id="0" name=""/>
        <dsp:cNvSpPr/>
      </dsp:nvSpPr>
      <dsp:spPr>
        <a:xfrm>
          <a:off x="4827361" y="968857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Housing Maintenance</a:t>
          </a:r>
        </a:p>
      </dsp:txBody>
      <dsp:txXfrm>
        <a:off x="5129106" y="1229902"/>
        <a:ext cx="1217310" cy="1053116"/>
      </dsp:txXfrm>
    </dsp:sp>
    <dsp:sp modelId="{A3CF4828-7A32-4485-855E-C64C0155F151}">
      <dsp:nvSpPr>
        <dsp:cNvPr id="0" name=""/>
        <dsp:cNvSpPr/>
      </dsp:nvSpPr>
      <dsp:spPr>
        <a:xfrm>
          <a:off x="4642852" y="3703117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A039A0-367E-4939-A178-F3D43FBECD5F}">
      <dsp:nvSpPr>
        <dsp:cNvPr id="0" name=""/>
        <dsp:cNvSpPr/>
      </dsp:nvSpPr>
      <dsp:spPr>
        <a:xfrm>
          <a:off x="4827361" y="2873519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Wider Role/Welfare rights</a:t>
          </a:r>
        </a:p>
      </dsp:txBody>
      <dsp:txXfrm>
        <a:off x="5129106" y="3134564"/>
        <a:ext cx="1217310" cy="1053116"/>
      </dsp:txXfrm>
    </dsp:sp>
    <dsp:sp modelId="{6BDD17E4-44BF-4F45-BA0C-B7C240129647}">
      <dsp:nvSpPr>
        <dsp:cNvPr id="0" name=""/>
        <dsp:cNvSpPr/>
      </dsp:nvSpPr>
      <dsp:spPr>
        <a:xfrm>
          <a:off x="2956944" y="386134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CB1AD0-F5E9-49E1-A56E-C180CCB2F750}">
      <dsp:nvSpPr>
        <dsp:cNvPr id="0" name=""/>
        <dsp:cNvSpPr/>
      </dsp:nvSpPr>
      <dsp:spPr>
        <a:xfrm>
          <a:off x="3157475" y="384346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Corporate Support, Finance &amp; Compliance</a:t>
          </a:r>
        </a:p>
      </dsp:txBody>
      <dsp:txXfrm>
        <a:off x="3459220" y="4104505"/>
        <a:ext cx="1217310" cy="1053116"/>
      </dsp:txXfrm>
    </dsp:sp>
    <dsp:sp modelId="{B0B21F9B-084B-4D90-ACD5-42C89087807B}">
      <dsp:nvSpPr>
        <dsp:cNvPr id="0" name=""/>
        <dsp:cNvSpPr/>
      </dsp:nvSpPr>
      <dsp:spPr>
        <a:xfrm>
          <a:off x="1962559" y="2511552"/>
          <a:ext cx="838302" cy="722308"/>
        </a:xfrm>
        <a:prstGeom prst="hexagon">
          <a:avLst>
            <a:gd name="adj" fmla="val 28900"/>
            <a:gd name="vf" fmla="val 11547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63EF46-2D63-4E83-A95F-C0C9BDF44EE4}">
      <dsp:nvSpPr>
        <dsp:cNvPr id="0" name=""/>
        <dsp:cNvSpPr/>
      </dsp:nvSpPr>
      <dsp:spPr>
        <a:xfrm>
          <a:off x="1479837" y="2874602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Factoring </a:t>
          </a:r>
        </a:p>
      </dsp:txBody>
      <dsp:txXfrm>
        <a:off x="1781582" y="3135647"/>
        <a:ext cx="1217310" cy="1053116"/>
      </dsp:txXfrm>
    </dsp:sp>
    <dsp:sp modelId="{2F55CEEE-3F95-4110-A434-E5B547D0DAAC}">
      <dsp:nvSpPr>
        <dsp:cNvPr id="0" name=""/>
        <dsp:cNvSpPr/>
      </dsp:nvSpPr>
      <dsp:spPr>
        <a:xfrm>
          <a:off x="1479837" y="966690"/>
          <a:ext cx="1820800" cy="1575206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Development, HR, MMR, Customer service</a:t>
          </a:r>
        </a:p>
      </dsp:txBody>
      <dsp:txXfrm>
        <a:off x="1781582" y="1227735"/>
        <a:ext cx="1217310" cy="10531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E5398-34F9-4DA1-A016-76FCD247E63D}">
      <dsp:nvSpPr>
        <dsp:cNvPr id="0" name=""/>
        <dsp:cNvSpPr/>
      </dsp:nvSpPr>
      <dsp:spPr>
        <a:xfrm>
          <a:off x="2220211" y="502"/>
          <a:ext cx="1671127" cy="10862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HR/CS</a:t>
          </a:r>
        </a:p>
      </dsp:txBody>
      <dsp:txXfrm>
        <a:off x="2273236" y="53527"/>
        <a:ext cx="1565077" cy="980182"/>
      </dsp:txXfrm>
    </dsp:sp>
    <dsp:sp modelId="{B1274F3C-EF81-42D2-B1CD-C1DF7311EFEC}">
      <dsp:nvSpPr>
        <dsp:cNvPr id="0" name=""/>
        <dsp:cNvSpPr/>
      </dsp:nvSpPr>
      <dsp:spPr>
        <a:xfrm>
          <a:off x="885512" y="543618"/>
          <a:ext cx="4340526" cy="4340526"/>
        </a:xfrm>
        <a:custGeom>
          <a:avLst/>
          <a:gdLst/>
          <a:ahLst/>
          <a:cxnLst/>
          <a:rect l="0" t="0" r="0" b="0"/>
          <a:pathLst>
            <a:path>
              <a:moveTo>
                <a:pt x="3017307" y="172124"/>
              </a:moveTo>
              <a:arcTo wR="2170263" hR="2170263" stAng="17578375" swAng="196157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FA1FB-DA65-4CEF-9338-1E5E640A9046}">
      <dsp:nvSpPr>
        <dsp:cNvPr id="0" name=""/>
        <dsp:cNvSpPr/>
      </dsp:nvSpPr>
      <dsp:spPr>
        <a:xfrm>
          <a:off x="4284254" y="1500116"/>
          <a:ext cx="1671127" cy="10862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Factoring </a:t>
          </a:r>
        </a:p>
      </dsp:txBody>
      <dsp:txXfrm>
        <a:off x="4337279" y="1553141"/>
        <a:ext cx="1565077" cy="980182"/>
      </dsp:txXfrm>
    </dsp:sp>
    <dsp:sp modelId="{2AA7DFE1-0D9A-41C4-B6C1-C289C080EBCD}">
      <dsp:nvSpPr>
        <dsp:cNvPr id="0" name=""/>
        <dsp:cNvSpPr/>
      </dsp:nvSpPr>
      <dsp:spPr>
        <a:xfrm>
          <a:off x="885512" y="543618"/>
          <a:ext cx="4340526" cy="4340526"/>
        </a:xfrm>
        <a:custGeom>
          <a:avLst/>
          <a:gdLst/>
          <a:ahLst/>
          <a:cxnLst/>
          <a:rect l="0" t="0" r="0" b="0"/>
          <a:pathLst>
            <a:path>
              <a:moveTo>
                <a:pt x="4337548" y="2056604"/>
              </a:moveTo>
              <a:arcTo wR="2170263" hR="2170263" stAng="21419879" swAng="219633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09225A-486E-4EB6-BC89-161163859853}">
      <dsp:nvSpPr>
        <dsp:cNvPr id="0" name=""/>
        <dsp:cNvSpPr/>
      </dsp:nvSpPr>
      <dsp:spPr>
        <a:xfrm>
          <a:off x="3495860" y="3926544"/>
          <a:ext cx="1671127" cy="10862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Chairs </a:t>
          </a:r>
        </a:p>
      </dsp:txBody>
      <dsp:txXfrm>
        <a:off x="3548885" y="3979569"/>
        <a:ext cx="1565077" cy="980182"/>
      </dsp:txXfrm>
    </dsp:sp>
    <dsp:sp modelId="{443B09B2-62AA-4FBF-867F-1B155FC50A78}">
      <dsp:nvSpPr>
        <dsp:cNvPr id="0" name=""/>
        <dsp:cNvSpPr/>
      </dsp:nvSpPr>
      <dsp:spPr>
        <a:xfrm>
          <a:off x="885512" y="543618"/>
          <a:ext cx="4340526" cy="4340526"/>
        </a:xfrm>
        <a:custGeom>
          <a:avLst/>
          <a:gdLst/>
          <a:ahLst/>
          <a:cxnLst/>
          <a:rect l="0" t="0" r="0" b="0"/>
          <a:pathLst>
            <a:path>
              <a:moveTo>
                <a:pt x="2601725" y="4297205"/>
              </a:moveTo>
              <a:arcTo wR="2170263" hR="2170263" stAng="4711969" swAng="1376062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EA4AF2-40BD-4C18-8186-D031F1A25F4F}">
      <dsp:nvSpPr>
        <dsp:cNvPr id="0" name=""/>
        <dsp:cNvSpPr/>
      </dsp:nvSpPr>
      <dsp:spPr>
        <a:xfrm>
          <a:off x="944563" y="3926544"/>
          <a:ext cx="1671127" cy="10862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Young Housing Professionals </a:t>
          </a:r>
        </a:p>
      </dsp:txBody>
      <dsp:txXfrm>
        <a:off x="997588" y="3979569"/>
        <a:ext cx="1565077" cy="980182"/>
      </dsp:txXfrm>
    </dsp:sp>
    <dsp:sp modelId="{67D4FF5A-0159-4FB1-85E7-4ED963DE6587}">
      <dsp:nvSpPr>
        <dsp:cNvPr id="0" name=""/>
        <dsp:cNvSpPr/>
      </dsp:nvSpPr>
      <dsp:spPr>
        <a:xfrm>
          <a:off x="885512" y="543618"/>
          <a:ext cx="4340526" cy="4340526"/>
        </a:xfrm>
        <a:custGeom>
          <a:avLst/>
          <a:gdLst/>
          <a:ahLst/>
          <a:cxnLst/>
          <a:rect l="0" t="0" r="0" b="0"/>
          <a:pathLst>
            <a:path>
              <a:moveTo>
                <a:pt x="362678" y="3371378"/>
              </a:moveTo>
              <a:arcTo wR="2170263" hR="2170263" stAng="8783790" swAng="219633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FFD9E-E2CF-4597-AAFA-AFCE0F815784}">
      <dsp:nvSpPr>
        <dsp:cNvPr id="0" name=""/>
        <dsp:cNvSpPr/>
      </dsp:nvSpPr>
      <dsp:spPr>
        <a:xfrm>
          <a:off x="156168" y="1500116"/>
          <a:ext cx="1671127" cy="108623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Senior Officers </a:t>
          </a:r>
        </a:p>
      </dsp:txBody>
      <dsp:txXfrm>
        <a:off x="209193" y="1553141"/>
        <a:ext cx="1565077" cy="980182"/>
      </dsp:txXfrm>
    </dsp:sp>
    <dsp:sp modelId="{D1A00BF0-904E-43EA-A324-8951F577840A}">
      <dsp:nvSpPr>
        <dsp:cNvPr id="0" name=""/>
        <dsp:cNvSpPr/>
      </dsp:nvSpPr>
      <dsp:spPr>
        <a:xfrm>
          <a:off x="885512" y="543618"/>
          <a:ext cx="4340526" cy="4340526"/>
        </a:xfrm>
        <a:custGeom>
          <a:avLst/>
          <a:gdLst/>
          <a:ahLst/>
          <a:cxnLst/>
          <a:rect l="0" t="0" r="0" b="0"/>
          <a:pathLst>
            <a:path>
              <a:moveTo>
                <a:pt x="378142" y="946193"/>
              </a:moveTo>
              <a:arcTo wR="2170263" hR="2170263" stAng="12860052" swAng="1961574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4:4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6.1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6.2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6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6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6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3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4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4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4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4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4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25T12:27:55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4C696-A451-2B4A-83BB-369507AB8707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2E7B2-424F-5842-800C-80F1CF3135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4013" y="1239838"/>
            <a:ext cx="5954712" cy="33512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0D232-8D9C-F749-ACF2-28A2148CE45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927D8-C8B9-4519-8605-655392598F8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Company Limited by Guarantee 145529 (Scotland), Scottish Charity No. SC0 21721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400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13" Type="http://schemas.openxmlformats.org/officeDocument/2006/relationships/customXml" Target="../ink/ink11.xml"/><Relationship Id="rId18" Type="http://schemas.openxmlformats.org/officeDocument/2006/relationships/customXml" Target="../ink/ink16.xml"/><Relationship Id="rId3" Type="http://schemas.openxmlformats.org/officeDocument/2006/relationships/image" Target="../media/image2.png"/><Relationship Id="rId7" Type="http://schemas.openxmlformats.org/officeDocument/2006/relationships/customXml" Target="../ink/ink5.xml"/><Relationship Id="rId12" Type="http://schemas.openxmlformats.org/officeDocument/2006/relationships/customXml" Target="../ink/ink10.xml"/><Relationship Id="rId17" Type="http://schemas.openxmlformats.org/officeDocument/2006/relationships/customXml" Target="../ink/ink15.xml"/><Relationship Id="rId2" Type="http://schemas.openxmlformats.org/officeDocument/2006/relationships/customXml" Target="../ink/ink1.xml"/><Relationship Id="rId16" Type="http://schemas.openxmlformats.org/officeDocument/2006/relationships/customXml" Target="../ink/ink14.xml"/><Relationship Id="rId20" Type="http://schemas.openxmlformats.org/officeDocument/2006/relationships/customXml" Target="../ink/ink18.xml"/><Relationship Id="rId1" Type="http://schemas.openxmlformats.org/officeDocument/2006/relationships/slideMaster" Target="../slideMasters/slideMaster2.xml"/><Relationship Id="rId6" Type="http://schemas.openxmlformats.org/officeDocument/2006/relationships/customXml" Target="../ink/ink4.xml"/><Relationship Id="rId11" Type="http://schemas.openxmlformats.org/officeDocument/2006/relationships/customXml" Target="../ink/ink9.xml"/><Relationship Id="rId5" Type="http://schemas.openxmlformats.org/officeDocument/2006/relationships/customXml" Target="../ink/ink3.xml"/><Relationship Id="rId15" Type="http://schemas.openxmlformats.org/officeDocument/2006/relationships/customXml" Target="../ink/ink13.xml"/><Relationship Id="rId10" Type="http://schemas.openxmlformats.org/officeDocument/2006/relationships/customXml" Target="../ink/ink8.xml"/><Relationship Id="rId19" Type="http://schemas.openxmlformats.org/officeDocument/2006/relationships/customXml" Target="../ink/ink17.xml"/><Relationship Id="rId4" Type="http://schemas.openxmlformats.org/officeDocument/2006/relationships/customXml" Target="../ink/ink2.xml"/><Relationship Id="rId9" Type="http://schemas.openxmlformats.org/officeDocument/2006/relationships/customXml" Target="../ink/ink7.xml"/><Relationship Id="rId14" Type="http://schemas.openxmlformats.org/officeDocument/2006/relationships/customXml" Target="../ink/ink1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232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050" name="Picture 0" descr="logotopright.jpg">
            <a:extLst>
              <a:ext uri="{FF2B5EF4-FFF2-40B4-BE49-F238E27FC236}">
                <a16:creationId xmlns:a16="http://schemas.microsoft.com/office/drawing/2014/main" id="{3FEE16B9-D643-40B6-9B2D-A45278A488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108" y="-26377"/>
            <a:ext cx="6400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001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6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EB6C-3452-8A4A-813F-4F1827FB4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10ED9-72EC-2140-A4DC-85184E03F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2DAB8-FCCD-034F-A07F-81170D52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D3974-EBA2-DB4E-9D9C-0EFFDDEE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D115C-FE58-7A41-963B-9BF8388B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9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49F23-7FD5-2F49-A169-74A28303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855A-9995-5049-8E90-95FB16261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E721B-6DED-3F4E-8EE5-F3DEABEB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65A3A-0A37-E744-9CDB-5BEC5FBB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DAAB2-2B33-8B46-BD3C-9083215A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FDB3B-DEC8-8046-B4B0-38721A3B9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3D542-620C-C74B-97F8-B80D1850F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EF0A3-D3E4-C547-8E10-D432AF9A8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FDAB2-BA78-0446-A2DB-CF0A1973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CF558-27B2-574F-808E-C039D80B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2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DC977-30AA-4049-ACD3-E6C96B0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E4FEB-A026-4C4A-A8F4-569186EC3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0A7C9-6454-4C41-81DF-1CEE97946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A698C-C29E-594D-B61F-3C96680D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3AF5-B294-4744-B814-239A93EE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EDE795-4220-CC45-BF21-5BCC6979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0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6221-6190-6C44-83F4-7B3F68CEA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B5871-9207-5747-97C9-3D381CAB4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B3F0E-E59A-1E4E-8273-6EA3C36A4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FC08A5-DE3F-6845-8429-825CC5E88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0CA6E-8C41-5541-BFDF-CB45556B6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297619-FCDF-9647-9A19-CD88D72B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FB887-C39E-6147-89DE-46FE26E9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F0E4D-4340-A94C-9612-3612BA3A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97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C4E87-5674-474A-8ECB-A385B24FA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5DADC-719E-E74D-A5A8-F1445FAB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C302D-3105-7A4E-BE48-63255B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F0F2F7-7093-E84B-B42F-BA1530F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2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B0946-2BB4-2843-A306-1A5265179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EADAE-5AC2-5042-BA85-8A9389FB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CBB14-E384-C743-8BF5-6D071D5A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20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025C-2EF1-AC48-8EF6-E5A0118D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FF514-A7DA-584F-B38C-95F0BDDA4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C67F0-CB82-9347-8052-64A7EE6A7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3E674-C360-B94F-BA06-6E1A8C30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4ED33-7CFB-4549-8F41-A7FC23E6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72C924-C3C3-974D-BE51-9401D56BE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62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84CE-54E7-BC4B-8FF7-4D72C5E6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7230B2-4A2F-9C41-BD10-E1E450CC2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B1BCA-FB31-3F44-A8A2-0D30E5085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89BE-7C34-0B40-AE0A-EB63B990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C2BD8-1608-4D44-94DE-6C080491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25FC4-3E9B-1E42-A38B-E144141F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8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118CF-D5FA-514D-ABC0-E2B27E1E2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7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A6F2-946D-9741-A6EF-79BA9741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9395F-E164-9A49-87F7-1298D9343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C02A4-FA8F-914D-B592-49CBC8F7D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C83E-4DC3-214C-AF08-373568B9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30705-DBEA-E147-89C8-49530503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815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76CB1-700C-F444-9E71-7325409E25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1711F-154A-0848-9B88-4AF9D2DE1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8220F-CF06-8D46-B418-581C8B788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6107B-4FBC-944C-91EF-EDD25B7D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CD16F-BE3A-9241-AB24-0E1C2BF3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6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7CF651-7617-FB46-9D5C-A4F94D0E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CB8396B-C973-EC4E-AC29-92F75664FF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2017058"/>
            <a:ext cx="10515600" cy="372483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9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2325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050" name="Picture 0" descr="logotopright.jpg">
            <a:extLst>
              <a:ext uri="{FF2B5EF4-FFF2-40B4-BE49-F238E27FC236}">
                <a16:creationId xmlns:a16="http://schemas.microsoft.com/office/drawing/2014/main" id="{3FEE16B9-D643-40B6-9B2D-A45278A488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108" y="-26377"/>
            <a:ext cx="6400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22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D8663-DA8F-7C40-903A-B2481CF79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2F8B390-59C7-9A45-B4E8-E74E0DDCB242}"/>
                  </a:ext>
                </a:extLst>
              </p14:cNvPr>
              <p14:cNvContentPartPr/>
              <p14:nvPr userDrawn="1"/>
            </p14:nvContentPartPr>
            <p14:xfrm>
              <a:off x="11905984" y="65174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2F8B390-59C7-9A45-B4E8-E74E0DDCB2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96984" y="642748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95DCA7BA-0B22-884D-8C78-1849C279875D}"/>
              </a:ext>
            </a:extLst>
          </p:cNvPr>
          <p:cNvGrpSpPr/>
          <p:nvPr/>
        </p:nvGrpSpPr>
        <p:grpSpPr>
          <a:xfrm>
            <a:off x="11549584" y="1108228"/>
            <a:ext cx="360" cy="360"/>
            <a:chOff x="11549584" y="1108228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9E20BA0-46B9-804B-B335-352DD4ACC599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9E20BA0-46B9-804B-B335-352DD4ACC59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1A73C2C3-FA27-F944-BDD6-893A6E3E9386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1A73C2C3-FA27-F944-BDD6-893A6E3E938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39D696C1-0FD2-2D46-AF80-AD25EC7A3D7F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39D696C1-0FD2-2D46-AF80-AD25EC7A3D7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E3B3A10-051A-C144-945F-157A42FC608A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E3B3A10-051A-C144-945F-157A42FC608A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1D5DFE2-6101-7948-AFF7-0BDC4D9EE7B6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1D5DFE2-6101-7948-AFF7-0BDC4D9EE7B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846E2F5-19E4-E348-B032-A12B8EF6A122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846E2F5-19E4-E348-B032-A12B8EF6A122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4CD1628-6144-ED40-86A5-BED3B08A56C9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4CD1628-6144-ED40-86A5-BED3B08A56C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43E0644-10CE-F34A-A575-14E5344A8A23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43E0644-10CE-F34A-A575-14E5344A8A2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5875688-75A4-2142-87C3-05730650B897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5875688-75A4-2142-87C3-05730650B89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A8D8B6C-67CC-1642-BD5C-FC24972F441B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A8D8B6C-67CC-1642-BD5C-FC24972F441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D7F78FFF-7E4D-1042-B9E4-C3BB89482705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D7F78FFF-7E4D-1042-B9E4-C3BB8948270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6256D1F-8E9F-934E-9C36-22EDCF293A28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6256D1F-8E9F-934E-9C36-22EDCF293A2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FE7D8E69-FF50-F144-BF24-DB57A462D2AD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FE7D8E69-FF50-F144-BF24-DB57A462D2AD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8980C536-E40A-4E4F-888F-272870AEA727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8980C536-E40A-4E4F-888F-272870AEA72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0E4AE87-3E05-BD40-959E-FA74E0FCEF51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0E4AE87-3E05-BD40-959E-FA74E0FCEF5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33BC54B-1FB1-5648-8D60-D069C36075F7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33BC54B-1FB1-5648-8D60-D069C36075F7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8BB65496-CD60-9943-B8D1-507BB8F4FA01}"/>
                    </a:ext>
                  </a:extLst>
                </p14:cNvPr>
                <p14:cNvContentPartPr/>
                <p14:nvPr userDrawn="1"/>
              </p14:nvContentPartPr>
              <p14:xfrm>
                <a:off x="11549584" y="1108228"/>
                <a:ext cx="360" cy="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8BB65496-CD60-9943-B8D1-507BB8F4FA0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540944" y="1099588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560212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119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31AF-154E-EE44-99FD-8104EEA0B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A428B9-3372-2045-95AD-21784AE7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05ED0-69D7-894B-8239-60831B2C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BFA39-E6CF-564A-AB7C-71F554CA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A49E19-380B-7447-9A9B-97562A1CE3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9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7CA9-1F03-BF4E-934D-6E2B3A39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7DE4-DF4D-C442-B2D2-E15EA43B2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9FADD-DCBB-F547-B513-FF59A82FD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7CA9-1F03-BF4E-934D-6E2B3A39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7DE4-DF4D-C442-B2D2-E15EA43B2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9FADD-DCBB-F547-B513-FF59A82FD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2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098" name="Picture 0" descr="logotopright.jpg">
            <a:extLst>
              <a:ext uri="{FF2B5EF4-FFF2-40B4-BE49-F238E27FC236}">
                <a16:creationId xmlns:a16="http://schemas.microsoft.com/office/drawing/2014/main" id="{DCA50A81-3E64-49A5-A0DF-827899F87C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6400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C41D77-0C16-4B36-929D-82E1920A67DA}"/>
              </a:ext>
            </a:extLst>
          </p:cNvPr>
          <p:cNvSpPr/>
          <p:nvPr userDrawn="1"/>
        </p:nvSpPr>
        <p:spPr>
          <a:xfrm>
            <a:off x="0" y="6402933"/>
            <a:ext cx="1219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Company Limited by Guarantee 145529 (Scotland), Scottish Charity No. SC0 21721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7203C-DEF1-F74B-AA71-5FA13630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4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098" name="Picture 0" descr="logotopright.jpg">
            <a:extLst>
              <a:ext uri="{FF2B5EF4-FFF2-40B4-BE49-F238E27FC236}">
                <a16:creationId xmlns:a16="http://schemas.microsoft.com/office/drawing/2014/main" id="{DCA50A81-3E64-49A5-A0DF-827899F87C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640080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1C41D77-0C16-4B36-929D-82E1920A67DA}"/>
              </a:ext>
            </a:extLst>
          </p:cNvPr>
          <p:cNvSpPr/>
          <p:nvPr userDrawn="1"/>
        </p:nvSpPr>
        <p:spPr>
          <a:xfrm>
            <a:off x="0" y="6402933"/>
            <a:ext cx="12192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Company Limited by Guarantee 145529 (Scotland), Scottish Charity No. SC0 21721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F4CCF0-8E55-8743-B2B2-C81E57BC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0" r:id="rId4"/>
    <p:sldLayoutId id="2147483695" r:id="rId5"/>
    <p:sldLayoutId id="2147483696" r:id="rId6"/>
    <p:sldLayoutId id="214748371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901DF-9CA7-B64E-94C7-C07F03B45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965DD-7F2F-9942-8C1C-73DBA583C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03B72-BCF4-2C41-9040-555B5E277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7AD56-D9F9-5348-9B96-7C01881B3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711A2-AD0D-4E4E-A1DF-420CD6F14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F6D-D1EC-E94E-89C0-237488EE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4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re.org.uk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linkedin.com/company/share-ltd" TargetMode="External"/><Relationship Id="rId5" Type="http://schemas.openxmlformats.org/officeDocument/2006/relationships/hyperlink" Target="https://www.facebook.com/sharehousingtraining" TargetMode="External"/><Relationship Id="rId4" Type="http://schemas.openxmlformats.org/officeDocument/2006/relationships/hyperlink" Target="https://twitter.com/Training_SHA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77BE8B-D9DB-49E7-9819-498AECAF7D86}"/>
              </a:ext>
            </a:extLst>
          </p:cNvPr>
          <p:cNvSpPr/>
          <p:nvPr/>
        </p:nvSpPr>
        <p:spPr>
          <a:xfrm>
            <a:off x="309809" y="1905000"/>
            <a:ext cx="115723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7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Housing Day 2023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B58F3B-C09E-47E8-899F-E0A4A1429DF8}"/>
              </a:ext>
            </a:extLst>
          </p:cNvPr>
          <p:cNvSpPr txBox="1"/>
          <p:nvPr/>
        </p:nvSpPr>
        <p:spPr>
          <a:xfrm>
            <a:off x="3662258" y="3506451"/>
            <a:ext cx="60368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7BA7D2-3EF1-A685-016D-AB7C75B882E2}"/>
              </a:ext>
            </a:extLst>
          </p:cNvPr>
          <p:cNvSpPr txBox="1"/>
          <p:nvPr/>
        </p:nvSpPr>
        <p:spPr>
          <a:xfrm>
            <a:off x="2549236" y="3223491"/>
            <a:ext cx="7342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7030A0"/>
                </a:solidFill>
              </a:rPr>
              <a:t>Celebrating Housing as a Career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E4EA0-E369-CF6A-A358-807041FBF1E7}"/>
              </a:ext>
            </a:extLst>
          </p:cNvPr>
          <p:cNvSpPr txBox="1"/>
          <p:nvPr/>
        </p:nvSpPr>
        <p:spPr>
          <a:xfrm>
            <a:off x="3346882" y="4128117"/>
            <a:ext cx="5450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Julie-Ann Cloherty, L&amp;D Officer, SHARE</a:t>
            </a:r>
          </a:p>
        </p:txBody>
      </p:sp>
    </p:spTree>
    <p:extLst>
      <p:ext uri="{BB962C8B-B14F-4D97-AF65-F5344CB8AC3E}">
        <p14:creationId xmlns:p14="http://schemas.microsoft.com/office/powerpoint/2010/main" val="329249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596F992-698C-48C0-9D89-70DA4CE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F9E629-A46B-F0D0-A08B-C405F1F1B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984" y="4230093"/>
            <a:ext cx="4150581" cy="180016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0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SHARE/CIPFA </a:t>
            </a:r>
            <a:r>
              <a:rPr lang="en-US" sz="4000" b="1" kern="1200" dirty="0" err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Programme</a:t>
            </a:r>
            <a:r>
              <a:rPr lang="en-US" sz="4000" b="1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in Corporate Governance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7BB709-3C9C-3D9E-937B-5DF17E28D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2" y="750616"/>
            <a:ext cx="11139778" cy="286849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7BA80-B757-BFDB-BDE0-BCCC89A61B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46415" y="3619108"/>
            <a:ext cx="6235268" cy="24111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Created in 2020</a:t>
            </a:r>
          </a:p>
          <a:p>
            <a:r>
              <a:rPr lang="en-US" sz="2400" dirty="0"/>
              <a:t>Fully bespoke </a:t>
            </a:r>
            <a:r>
              <a:rPr lang="en-US" sz="2400" dirty="0" err="1"/>
              <a:t>programme</a:t>
            </a:r>
            <a:r>
              <a:rPr lang="en-US" sz="2400" dirty="0"/>
              <a:t> delivered only for SHARE</a:t>
            </a:r>
          </a:p>
          <a:p>
            <a:r>
              <a:rPr lang="en-US" sz="2400" dirty="0"/>
              <a:t>Designed to combine knowledge of social housing sector with expert knowledge on governance more broadly and experiences in other sectors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BFF8DC-0AE7-4AD2-9B28-2E5F26D62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0162AD-C6E5-4BF8-A453-76ADB3687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31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77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05A1F2-DB86-52EF-752A-DD6091976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Meeting future challenges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445CE2-65DF-A7D7-ADDC-B0F35D35F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130" y="2089065"/>
            <a:ext cx="3876165" cy="224817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3CABB-0569-CBBF-A4F5-932AB999C9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96502" y="2405894"/>
            <a:ext cx="5754896" cy="3197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Continue to work on meeting gaps in training and development support, utilizing our accredited </a:t>
            </a:r>
            <a:r>
              <a:rPr lang="en-US" dirty="0" err="1"/>
              <a:t>centre</a:t>
            </a:r>
            <a:r>
              <a:rPr lang="en-US" dirty="0"/>
              <a:t> status </a:t>
            </a:r>
          </a:p>
          <a:p>
            <a:r>
              <a:rPr lang="en-US" dirty="0"/>
              <a:t>9 day/9 unit bespoke management development </a:t>
            </a:r>
            <a:r>
              <a:rPr lang="en-US" dirty="0" err="1"/>
              <a:t>programme</a:t>
            </a:r>
            <a:r>
              <a:rPr lang="en-US" dirty="0"/>
              <a:t> focusing on sector issues as we all as broader management themes and trends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6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4A5C-2DA9-B4D8-33DA-36E2E1703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Responding to issues and 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looking ahead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53287-19C8-580C-EE91-B708878DCE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Damp, Mould and Condensation</a:t>
            </a:r>
          </a:p>
          <a:p>
            <a:r>
              <a:rPr lang="en-GB" dirty="0"/>
              <a:t>Wellbeing</a:t>
            </a:r>
          </a:p>
          <a:p>
            <a:r>
              <a:rPr lang="en-GB" dirty="0"/>
              <a:t>Customer Service</a:t>
            </a:r>
          </a:p>
          <a:p>
            <a:r>
              <a:rPr lang="en-GB" dirty="0"/>
              <a:t>Artificial Intelligence and Technology</a:t>
            </a:r>
          </a:p>
          <a:p>
            <a:r>
              <a:rPr lang="en-GB" dirty="0"/>
              <a:t>Supporting diverse workforces</a:t>
            </a:r>
          </a:p>
          <a:p>
            <a:r>
              <a:rPr lang="en-GB" dirty="0"/>
              <a:t>Growing and developing leaders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278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1A01-3263-8E13-E149-2D195EA3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Networking and events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00A8F-286B-F0D5-B8BE-3B1618461E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7241" y="1623528"/>
            <a:ext cx="11036559" cy="4118366"/>
          </a:xfrm>
        </p:spPr>
        <p:txBody>
          <a:bodyPr/>
          <a:lstStyle/>
          <a:p>
            <a:r>
              <a:rPr lang="en-GB" dirty="0"/>
              <a:t>Not just about study book learning </a:t>
            </a:r>
          </a:p>
          <a:p>
            <a:r>
              <a:rPr lang="en-GB" dirty="0"/>
              <a:t>Important to hear what is going </a:t>
            </a:r>
          </a:p>
          <a:p>
            <a:pPr marL="0" indent="0">
              <a:buNone/>
            </a:pPr>
            <a:r>
              <a:rPr lang="en-GB" dirty="0"/>
              <a:t>on elsewhere, build networks and contacts</a:t>
            </a:r>
          </a:p>
          <a:p>
            <a:r>
              <a:rPr lang="en-GB" dirty="0"/>
              <a:t>Support and share with colleagues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5008A1C-1CD7-8FA1-795F-989F3A17C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4107313"/>
              </p:ext>
            </p:extLst>
          </p:nvPr>
        </p:nvGraphicFramePr>
        <p:xfrm>
          <a:off x="5757281" y="1582339"/>
          <a:ext cx="6111551" cy="5085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022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4A5FA-F5E1-4A95-A83A-29936A1C40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39629" y="1676400"/>
            <a:ext cx="7886700" cy="2895600"/>
          </a:xfrm>
        </p:spPr>
        <p:txBody>
          <a:bodyPr/>
          <a:lstStyle/>
          <a:p>
            <a:pPr marL="0" indent="0" algn="ctr">
              <a:buNone/>
            </a:pPr>
            <a:r>
              <a:rPr lang="en-GB" sz="8800" dirty="0">
                <a:solidFill>
                  <a:srgbClr val="002060"/>
                </a:solidFill>
              </a:rPr>
              <a:t>Thank you</a:t>
            </a:r>
          </a:p>
          <a:p>
            <a:pPr marL="0" indent="0" algn="ctr">
              <a:buNone/>
            </a:pP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3EB7876-F82E-4567-B506-528ABE04E9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75" r="67857" b="50000"/>
          <a:stretch/>
        </p:blipFill>
        <p:spPr>
          <a:xfrm>
            <a:off x="2209800" y="4904582"/>
            <a:ext cx="914400" cy="140017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9DFBA268-035B-485E-B84E-BAD656BAB3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8" t="50000" r="66833"/>
          <a:stretch/>
        </p:blipFill>
        <p:spPr>
          <a:xfrm>
            <a:off x="5943600" y="5029201"/>
            <a:ext cx="1092200" cy="1400175"/>
          </a:xfrm>
          <a:prstGeom prst="rect">
            <a:avLst/>
          </a:prstGeom>
        </p:spPr>
      </p:pic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8D1B0C4B-4DB1-425F-AA7F-F0CF89BA59A5}"/>
              </a:ext>
            </a:extLst>
          </p:cNvPr>
          <p:cNvSpPr txBox="1">
            <a:spLocks/>
          </p:cNvSpPr>
          <p:nvPr/>
        </p:nvSpPr>
        <p:spPr>
          <a:xfrm>
            <a:off x="3092450" y="4977961"/>
            <a:ext cx="3232150" cy="140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A19B1F3-9D9A-4327-A07A-18BA433B4029}"/>
              </a:ext>
            </a:extLst>
          </p:cNvPr>
          <p:cNvSpPr txBox="1"/>
          <p:nvPr/>
        </p:nvSpPr>
        <p:spPr>
          <a:xfrm>
            <a:off x="3124200" y="3050051"/>
            <a:ext cx="6628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Julie-Ann Cloherty</a:t>
            </a:r>
          </a:p>
          <a:p>
            <a:pPr algn="ctr"/>
            <a:r>
              <a:rPr lang="en-GB" dirty="0"/>
              <a:t>jcloherty@share.org.uk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B97EE02-2FE4-4499-AACF-87F396BFAD7E}"/>
              </a:ext>
            </a:extLst>
          </p:cNvPr>
          <p:cNvSpPr txBox="1"/>
          <p:nvPr/>
        </p:nvSpPr>
        <p:spPr>
          <a:xfrm>
            <a:off x="3124200" y="507391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3"/>
              </a:rPr>
              <a:t>www.share.org.uk</a:t>
            </a:r>
            <a:endParaRPr lang="en-GB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F84A9B9-F3AF-4A17-8D5A-F24343F2DC4B}"/>
              </a:ext>
            </a:extLst>
          </p:cNvPr>
          <p:cNvSpPr txBox="1"/>
          <p:nvPr/>
        </p:nvSpPr>
        <p:spPr>
          <a:xfrm>
            <a:off x="3093156" y="572602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4"/>
              </a:rPr>
              <a:t>Training_SHARE</a:t>
            </a:r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53DC6FF-698A-4355-B463-051E9CE5CF59}"/>
              </a:ext>
            </a:extLst>
          </p:cNvPr>
          <p:cNvSpPr txBox="1"/>
          <p:nvPr/>
        </p:nvSpPr>
        <p:spPr>
          <a:xfrm>
            <a:off x="7118350" y="5073918"/>
            <a:ext cx="332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5"/>
              </a:rPr>
              <a:t>sharehousingtraining</a:t>
            </a:r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DDFC312-DAE7-4C20-BDAB-C4EDA07A0274}"/>
              </a:ext>
            </a:extLst>
          </p:cNvPr>
          <p:cNvSpPr txBox="1"/>
          <p:nvPr/>
        </p:nvSpPr>
        <p:spPr>
          <a:xfrm>
            <a:off x="7118350" y="572011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6"/>
              </a:rPr>
              <a:t>share-ltd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6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441436-44F7-49AB-A7E3-CF5CF0A90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context in 2023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Approximately 6000+ staff working in social rented sector</a:t>
            </a:r>
          </a:p>
          <a:p>
            <a:r>
              <a:rPr lang="en-GB" dirty="0"/>
              <a:t>Approximately 1650+ board members in social rented sector</a:t>
            </a:r>
          </a:p>
          <a:p>
            <a:r>
              <a:rPr lang="en-GB" dirty="0"/>
              <a:t>Ageing workforce – ageing population </a:t>
            </a:r>
          </a:p>
          <a:p>
            <a:r>
              <a:rPr lang="en-GB" dirty="0"/>
              <a:t>Period of natural turnover in the sector</a:t>
            </a:r>
          </a:p>
          <a:p>
            <a:r>
              <a:rPr lang="en-GB" dirty="0"/>
              <a:t>Increasing regulation,  scrutiny, oversight</a:t>
            </a:r>
          </a:p>
          <a:p>
            <a:r>
              <a:rPr lang="en-GB" dirty="0"/>
              <a:t>Post covid impact expectations of employment </a:t>
            </a:r>
          </a:p>
          <a:p>
            <a:r>
              <a:rPr lang="en-GB" dirty="0"/>
              <a:t>Diversification of housing associations as businesses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76DEBA-7FEE-4698-9841-01647741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5" y="365125"/>
            <a:ext cx="11085945" cy="1325563"/>
          </a:xfrm>
        </p:spPr>
        <p:txBody>
          <a:bodyPr/>
          <a:lstStyle/>
          <a:p>
            <a:r>
              <a:rPr lang="en-GB" dirty="0"/>
              <a:t>Supporting careers through </a:t>
            </a:r>
            <a:br>
              <a:rPr lang="en-GB" dirty="0"/>
            </a:br>
            <a:r>
              <a:rPr lang="en-GB" dirty="0"/>
              <a:t>learning </a:t>
            </a:r>
          </a:p>
        </p:txBody>
      </p:sp>
    </p:spTree>
    <p:extLst>
      <p:ext uri="{BB962C8B-B14F-4D97-AF65-F5344CB8AC3E}">
        <p14:creationId xmlns:p14="http://schemas.microsoft.com/office/powerpoint/2010/main" val="67881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4A96B9C-691B-04A2-A0B0-193578CF93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47025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E9020C-2949-428E-F205-B23FCA9490F3}"/>
              </a:ext>
            </a:extLst>
          </p:cNvPr>
          <p:cNvSpPr txBox="1"/>
          <p:nvPr/>
        </p:nvSpPr>
        <p:spPr>
          <a:xfrm>
            <a:off x="577049" y="719666"/>
            <a:ext cx="2867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7030A0"/>
                </a:solidFill>
              </a:rPr>
              <a:t>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17464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DE8F77-079A-C6E3-80C8-2E6C64D27A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1087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527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CA939-61AC-2E86-5489-645FC25AD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SHARE’s Mission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F356A4-8D8B-4AFA-B6A1-81A53BF8A1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dirty="0">
                <a:solidFill>
                  <a:srgbClr val="7030A0"/>
                </a:solidFill>
              </a:rPr>
              <a:t>To transform your world through learning.</a:t>
            </a:r>
          </a:p>
          <a:p>
            <a:pPr marL="0" indent="0" algn="ctr">
              <a:buNone/>
            </a:pPr>
            <a:r>
              <a:rPr lang="en-GB" sz="6000" dirty="0">
                <a:solidFill>
                  <a:srgbClr val="7030A0"/>
                </a:solidFill>
              </a:rPr>
              <a:t>For today: Building your career through learning. </a:t>
            </a:r>
          </a:p>
        </p:txBody>
      </p:sp>
    </p:spTree>
    <p:extLst>
      <p:ext uri="{BB962C8B-B14F-4D97-AF65-F5344CB8AC3E}">
        <p14:creationId xmlns:p14="http://schemas.microsoft.com/office/powerpoint/2010/main" val="243081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75C2-4317-638F-0CC9-466B3C91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5219307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Modern Apprenticeships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73E3E-9F7D-0A6A-B136-E236BCC02E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6692" y="2579199"/>
            <a:ext cx="5219307" cy="35374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12 -24 month part funded </a:t>
            </a:r>
            <a:r>
              <a:rPr lang="en-US" sz="2400" dirty="0" err="1"/>
              <a:t>programme</a:t>
            </a:r>
            <a:endParaRPr lang="en-US" sz="2400" dirty="0"/>
          </a:p>
          <a:p>
            <a:r>
              <a:rPr lang="en-US" sz="2400" dirty="0"/>
              <a:t>Designed primarily for those 16-24 years old</a:t>
            </a:r>
          </a:p>
          <a:p>
            <a:r>
              <a:rPr lang="en-US" sz="2400" dirty="0"/>
              <a:t>Comprises 3 qualifications and on the job training</a:t>
            </a:r>
          </a:p>
          <a:p>
            <a:r>
              <a:rPr lang="en-US" sz="2400" dirty="0"/>
              <a:t>Excellent introduction to the social housing sector within a supportive </a:t>
            </a:r>
            <a:r>
              <a:rPr lang="en-US" sz="2400" dirty="0" err="1"/>
              <a:t>organisation</a:t>
            </a:r>
            <a:endParaRPr lang="en-US" sz="24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70E2FF-EC82-F9F3-2B42-9409BA0B9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8019" y="1799430"/>
            <a:ext cx="4273463" cy="325913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54A2A4D-19EF-3552-F383-6AD9587C8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208F0F-2734-3945-8FD0-EEB19CF41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2CFF5D9-43B9-9D58-6F3F-25041716D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1289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0D6AD-D40D-86C9-902E-52FA319A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287262"/>
            <a:ext cx="5598202" cy="12532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Chartered </a:t>
            </a:r>
            <a:br>
              <a:rPr lang="en-US" sz="32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Institute of Housing </a:t>
            </a:r>
          </a:p>
        </p:txBody>
      </p:sp>
      <p:pic>
        <p:nvPicPr>
          <p:cNvPr id="4" name="Picture 3" descr="A logo with text on it&#10;&#10;Description automatically generated">
            <a:extLst>
              <a:ext uri="{FF2B5EF4-FFF2-40B4-BE49-F238E27FC236}">
                <a16:creationId xmlns:a16="http://schemas.microsoft.com/office/drawing/2014/main" id="{C9830EE2-38A8-E45E-2ACF-553EC2683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867" y="768626"/>
            <a:ext cx="2729947" cy="545989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B91D46-F49D-6A48-54BE-5C5B43C3C3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5598" y="2551176"/>
            <a:ext cx="5444382" cy="3591207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400" dirty="0"/>
              <a:t>SHARE offer 6 CIH qualifications from SCQF level 5 (old level 2) to CIH level 5 diploma</a:t>
            </a:r>
          </a:p>
          <a:p>
            <a:r>
              <a:rPr lang="en-US" sz="2400" dirty="0"/>
              <a:t>Only </a:t>
            </a:r>
            <a:r>
              <a:rPr lang="en-US" sz="2400" dirty="0" err="1"/>
              <a:t>centre</a:t>
            </a:r>
            <a:r>
              <a:rPr lang="en-US" sz="2400" dirty="0"/>
              <a:t> in Scotland to offer both level 3 and level 4 maintenance qualifications</a:t>
            </a:r>
          </a:p>
          <a:p>
            <a:r>
              <a:rPr lang="en-US" sz="2400" dirty="0"/>
              <a:t>Work closely with CIH on sector issues</a:t>
            </a:r>
          </a:p>
          <a:p>
            <a:r>
              <a:rPr lang="en-US" sz="2400" dirty="0"/>
              <a:t>Continue to develop our offering and different ways we can use CIH status to further the education of the sector</a:t>
            </a:r>
          </a:p>
        </p:txBody>
      </p:sp>
    </p:spTree>
    <p:extLst>
      <p:ext uri="{BB962C8B-B14F-4D97-AF65-F5344CB8AC3E}">
        <p14:creationId xmlns:p14="http://schemas.microsoft.com/office/powerpoint/2010/main" val="2598808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8E5B-F018-6816-9A29-E8879536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251656"/>
            <a:ext cx="5598202" cy="12888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Understanding </a:t>
            </a:r>
            <a:b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Buildings and Managing Repairs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45028E-900D-8DEE-8E84-EAC270568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22" y="1251656"/>
            <a:ext cx="4365438" cy="449383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2DB61-FA60-9E4F-7808-FDB13A88BC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5598" y="2551176"/>
            <a:ext cx="5444382" cy="359120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Bespoke qualification designed by SHARE and accredited by City and Guilds</a:t>
            </a:r>
          </a:p>
          <a:p>
            <a:r>
              <a:rPr lang="en-US" dirty="0"/>
              <a:t>Focuses on the diagnostics and logistics of frontline repairs service</a:t>
            </a:r>
          </a:p>
          <a:p>
            <a:r>
              <a:rPr lang="en-US" dirty="0"/>
              <a:t>Build on the offering for those working on the delivery of a repairs service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621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25D5-A123-17A1-752D-9860B19B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598" y="1334278"/>
            <a:ext cx="5598202" cy="12062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Institute of </a:t>
            </a:r>
            <a:b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Residential Property Management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8EEFFB-7CBE-0DF7-A89C-80BD0C886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122" y="1587970"/>
            <a:ext cx="4365438" cy="38212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8738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04F75-0826-911F-3A2F-FAC355C4F4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55598" y="2551176"/>
            <a:ext cx="5444382" cy="359120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/>
              <a:t>SHARE have been a delivery partner in Scotland for IRPM since 2016</a:t>
            </a:r>
          </a:p>
          <a:p>
            <a:r>
              <a:rPr lang="en-US" sz="2400" dirty="0"/>
              <a:t>Delivering the level 3 associate course, and level 4 diploma</a:t>
            </a:r>
          </a:p>
          <a:p>
            <a:r>
              <a:rPr lang="en-US" sz="2400" dirty="0"/>
              <a:t>Strengthening factoring teams with the social housing sector and beyond</a:t>
            </a:r>
          </a:p>
          <a:p>
            <a:r>
              <a:rPr lang="en-US" sz="2400" dirty="0"/>
              <a:t>Runs in conjunction with lively factoring network and conference delivered with sector partners SFHA and GWSF</a:t>
            </a:r>
          </a:p>
        </p:txBody>
      </p:sp>
    </p:spTree>
    <p:extLst>
      <p:ext uri="{BB962C8B-B14F-4D97-AF65-F5344CB8AC3E}">
        <p14:creationId xmlns:p14="http://schemas.microsoft.com/office/powerpoint/2010/main" val="382490229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FDB06EA5AB7D4BB6BC3D0068F402AA" ma:contentTypeVersion="13" ma:contentTypeDescription="Create a new document." ma:contentTypeScope="" ma:versionID="733464dec14220170688e8fd6920c7f8">
  <xsd:schema xmlns:xsd="http://www.w3.org/2001/XMLSchema" xmlns:xs="http://www.w3.org/2001/XMLSchema" xmlns:p="http://schemas.microsoft.com/office/2006/metadata/properties" xmlns:ns2="f27e5b5e-bf38-437c-a1b0-fe5d8f1ef7f9" xmlns:ns3="d0dec79c-f692-4b46-94a3-cb267eea0687" targetNamespace="http://schemas.microsoft.com/office/2006/metadata/properties" ma:root="true" ma:fieldsID="fd8b469d069e9b342cda79ec45a4598f" ns2:_="" ns3:_="">
    <xsd:import namespace="f27e5b5e-bf38-437c-a1b0-fe5d8f1ef7f9"/>
    <xsd:import namespace="d0dec79c-f692-4b46-94a3-cb267eea06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e5b5e-bf38-437c-a1b0-fe5d8f1ef7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ec79c-f692-4b46-94a3-cb267eea068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E8C00C-BCEC-4C0F-95CC-4F8B8C7D0C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e5b5e-bf38-437c-a1b0-fe5d8f1ef7f9"/>
    <ds:schemaRef ds:uri="d0dec79c-f692-4b46-94a3-cb267eea06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9C8344-9831-4204-A8EE-1A1BF88A0B94}">
  <ds:schemaRefs>
    <ds:schemaRef ds:uri="http://schemas.microsoft.com/office/2006/documentManagement/types"/>
    <ds:schemaRef ds:uri="http://schemas.microsoft.com/office/infopath/2007/PartnerControls"/>
    <ds:schemaRef ds:uri="f27e5b5e-bf38-437c-a1b0-fe5d8f1ef7f9"/>
    <ds:schemaRef ds:uri="d0dec79c-f692-4b46-94a3-cb267eea0687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A1E47B-0F47-4BE9-A2CA-898E26CD6A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14364</TotalTime>
  <Words>504</Words>
  <Application>Microsoft Office PowerPoint</Application>
  <PresentationFormat>Widescreen</PresentationFormat>
  <Paragraphs>80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3_Office Theme</vt:lpstr>
      <vt:lpstr>2_Office Theme</vt:lpstr>
      <vt:lpstr>Custom Design</vt:lpstr>
      <vt:lpstr>PowerPoint Presentation</vt:lpstr>
      <vt:lpstr>Supporting careers through  learning </vt:lpstr>
      <vt:lpstr>PowerPoint Presentation</vt:lpstr>
      <vt:lpstr>PowerPoint Presentation</vt:lpstr>
      <vt:lpstr>SHARE’s Mission</vt:lpstr>
      <vt:lpstr>Modern Apprenticeships </vt:lpstr>
      <vt:lpstr>Chartered  Institute of Housing </vt:lpstr>
      <vt:lpstr>Understanding  Buildings and Managing Repairs</vt:lpstr>
      <vt:lpstr>Institute of  Residential Property Management </vt:lpstr>
      <vt:lpstr>SHARE/CIPFA Programme in Corporate Governance </vt:lpstr>
      <vt:lpstr>Meeting future challenges </vt:lpstr>
      <vt:lpstr>Responding to issues and  looking ahead </vt:lpstr>
      <vt:lpstr>Networking and events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Debra Campbell</dc:creator>
  <cp:lastModifiedBy>Julie-Ann Cloherty</cp:lastModifiedBy>
  <cp:revision>8</cp:revision>
  <dcterms:created xsi:type="dcterms:W3CDTF">2021-06-25T12:07:07Z</dcterms:created>
  <dcterms:modified xsi:type="dcterms:W3CDTF">2023-09-14T22:04:46Z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0x01010047FDB06EA5AB7D4BB6BC3D0068F402AA</vt:lpwstr>
  </property>
</Properties>
</file>